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 id="2147483854" r:id="rId2"/>
    <p:sldMasterId id="2147483926" r:id="rId3"/>
    <p:sldMasterId id="2147483863" r:id="rId4"/>
    <p:sldMasterId id="2147483771" r:id="rId5"/>
    <p:sldMasterId id="2147483942" r:id="rId6"/>
  </p:sldMasterIdLst>
  <p:notesMasterIdLst>
    <p:notesMasterId r:id="rId18"/>
  </p:notesMasterIdLst>
  <p:handoutMasterIdLst>
    <p:handoutMasterId r:id="rId19"/>
  </p:handoutMasterIdLst>
  <p:sldIdLst>
    <p:sldId id="256" r:id="rId7"/>
    <p:sldId id="257" r:id="rId8"/>
    <p:sldId id="258" r:id="rId9"/>
    <p:sldId id="259" r:id="rId10"/>
    <p:sldId id="260" r:id="rId11"/>
    <p:sldId id="261" r:id="rId12"/>
    <p:sldId id="262" r:id="rId13"/>
    <p:sldId id="263" r:id="rId14"/>
    <p:sldId id="265" r:id="rId15"/>
    <p:sldId id="266" r:id="rId16"/>
    <p:sldId id="26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8586"/>
    <a:srgbClr val="AAAFB2"/>
    <a:srgbClr val="119AD4"/>
    <a:srgbClr val="00989A"/>
    <a:srgbClr val="828586"/>
    <a:srgbClr val="ABAFB2"/>
    <a:srgbClr val="D1D6DA"/>
    <a:srgbClr val="B31C75"/>
    <a:srgbClr val="EC6F25"/>
    <a:srgbClr val="F8A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287" autoAdjust="0"/>
  </p:normalViewPr>
  <p:slideViewPr>
    <p:cSldViewPr snapToGrid="0">
      <p:cViewPr varScale="1">
        <p:scale>
          <a:sx n="90" d="100"/>
          <a:sy n="90" d="100"/>
        </p:scale>
        <p:origin x="528" y="78"/>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296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15FB9-82A6-4FC4-8B63-4D43CADEB1D8}" type="datetimeFigureOut">
              <a:rPr lang="en-US" smtClean="0"/>
              <a:t>4/13/2021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BE15B6A-50B1-42B5-BB7E-3B11D8F85B81}" type="slidenum">
              <a:rPr lang="en-US" smtClean="0"/>
              <a:t>‹#›</a:t>
            </a:fld>
            <a:endParaRPr lang="en-US"/>
          </a:p>
        </p:txBody>
      </p:sp>
    </p:spTree>
    <p:extLst>
      <p:ext uri="{BB962C8B-B14F-4D97-AF65-F5344CB8AC3E}">
        <p14:creationId xmlns:p14="http://schemas.microsoft.com/office/powerpoint/2010/main" val="7903733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A6F0FC-4291-4864-BDFB-662C34057AAE}" type="datetimeFigureOut">
              <a:rPr lang="en-GB" smtClean="0"/>
              <a:t>13/04/2021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6C6826-CB3E-48D8-98A2-7C54E1895B43}" type="slidenum">
              <a:rPr lang="en-GB" smtClean="0"/>
              <a:t>‹#›</a:t>
            </a:fld>
            <a:endParaRPr lang="en-GB"/>
          </a:p>
        </p:txBody>
      </p:sp>
    </p:spTree>
    <p:extLst>
      <p:ext uri="{BB962C8B-B14F-4D97-AF65-F5344CB8AC3E}">
        <p14:creationId xmlns:p14="http://schemas.microsoft.com/office/powerpoint/2010/main" val="2002850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rporate Title slide 01">
    <p:spTree>
      <p:nvGrpSpPr>
        <p:cNvPr id="1" name=""/>
        <p:cNvGrpSpPr/>
        <p:nvPr/>
      </p:nvGrpSpPr>
      <p:grpSpPr>
        <a:xfrm>
          <a:off x="0" y="0"/>
          <a:ext cx="0" cy="0"/>
          <a:chOff x="0" y="0"/>
          <a:chExt cx="0" cy="0"/>
        </a:xfrm>
      </p:grpSpPr>
      <p:sp>
        <p:nvSpPr>
          <p:cNvPr id="9" name="Title 1"/>
          <p:cNvSpPr>
            <a:spLocks noGrp="1"/>
          </p:cNvSpPr>
          <p:nvPr>
            <p:ph type="ctrTitle"/>
          </p:nvPr>
        </p:nvSpPr>
        <p:spPr>
          <a:xfrm>
            <a:off x="550863" y="252417"/>
            <a:ext cx="7647296" cy="2387600"/>
          </a:xfrm>
        </p:spPr>
        <p:txBody>
          <a:bodyPr anchor="b">
            <a:normAutofit/>
          </a:bodyPr>
          <a:lstStyle>
            <a:lvl1pPr algn="l">
              <a:lnSpc>
                <a:spcPct val="77000"/>
              </a:lnSpc>
              <a:defRPr sz="5000">
                <a:solidFill>
                  <a:schemeClr val="bg1"/>
                </a:solidFill>
              </a:defRPr>
            </a:lvl1pPr>
          </a:lstStyle>
          <a:p>
            <a:r>
              <a:rPr lang="en-US"/>
              <a:t>Click to edit Master title style</a:t>
            </a:r>
            <a:endParaRPr lang="en-GB" dirty="0"/>
          </a:p>
        </p:txBody>
      </p:sp>
      <p:sp>
        <p:nvSpPr>
          <p:cNvPr id="10" name="Subtitle 2"/>
          <p:cNvSpPr>
            <a:spLocks noGrp="1"/>
          </p:cNvSpPr>
          <p:nvPr>
            <p:ph type="subTitle" idx="1"/>
          </p:nvPr>
        </p:nvSpPr>
        <p:spPr>
          <a:xfrm>
            <a:off x="550863" y="2792415"/>
            <a:ext cx="7647296" cy="1655762"/>
          </a:xfrm>
        </p:spPr>
        <p:txBody>
          <a:bodyPr>
            <a:normAutofit/>
          </a:bodyPr>
          <a:lstStyle>
            <a:lvl1pPr marL="0" indent="0" algn="l">
              <a:spcBef>
                <a:spcPts val="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6" name="Date Placeholder 3"/>
          <p:cNvSpPr>
            <a:spLocks noGrp="1"/>
          </p:cNvSpPr>
          <p:nvPr>
            <p:ph type="dt" sz="half" idx="10"/>
          </p:nvPr>
        </p:nvSpPr>
        <p:spPr>
          <a:xfrm>
            <a:off x="10720388" y="6500018"/>
            <a:ext cx="683418" cy="141289"/>
          </a:xfrm>
        </p:spPr>
        <p:txBody>
          <a:bodyPr/>
          <a:lstStyle/>
          <a:p>
            <a:fld id="{D7FAD743-BA89-4EF8-967C-8791FEB6C0AA}" type="datetime1">
              <a:rPr lang="en-GB" smtClean="0"/>
              <a:t>13/04/2021</a:t>
            </a:fld>
            <a:endParaRPr lang="en-GB"/>
          </a:p>
        </p:txBody>
      </p:sp>
      <p:sp>
        <p:nvSpPr>
          <p:cNvPr id="12" name="Slide Number Placeholder 5"/>
          <p:cNvSpPr>
            <a:spLocks noGrp="1"/>
          </p:cNvSpPr>
          <p:nvPr>
            <p:ph type="sldNum" sz="quarter" idx="12"/>
          </p:nvPr>
        </p:nvSpPr>
        <p:spPr>
          <a:xfrm>
            <a:off x="11403806" y="6500018"/>
            <a:ext cx="237331" cy="141289"/>
          </a:xfrm>
        </p:spPr>
        <p:txBody>
          <a:bodyPr/>
          <a:lstStyle/>
          <a:p>
            <a:fld id="{6DD55292-72D6-41B9-85AE-FA31A2F7279B}" type="slidenum">
              <a:rPr lang="en-GB" smtClean="0"/>
              <a:t>‹#›</a:t>
            </a:fld>
            <a:endParaRPr lang="en-GB"/>
          </a:p>
        </p:txBody>
      </p:sp>
      <p:pic>
        <p:nvPicPr>
          <p:cNvPr id="15" name="Picture 14"/>
          <p:cNvPicPr>
            <a:picLocks noChangeAspect="1"/>
          </p:cNvPicPr>
          <p:nvPr userDrawn="1"/>
        </p:nvPicPr>
        <p:blipFill rotWithShape="1">
          <a:blip r:embed="rId2" cstate="email">
            <a:extLst>
              <a:ext uri="{28A0092B-C50C-407E-A947-70E740481C1C}">
                <a14:useLocalDpi xmlns:a14="http://schemas.microsoft.com/office/drawing/2010/main"/>
              </a:ext>
            </a:extLst>
          </a:blip>
          <a:srcRect b="64960"/>
          <a:stretch/>
        </p:blipFill>
        <p:spPr>
          <a:xfrm>
            <a:off x="548482" y="5933748"/>
            <a:ext cx="1046598" cy="212075"/>
          </a:xfrm>
          <a:prstGeom prst="rect">
            <a:avLst/>
          </a:prstGeom>
        </p:spPr>
      </p:pic>
      <p:sp>
        <p:nvSpPr>
          <p:cNvPr id="13" name="Slide Number Placeholder 4">
            <a:extLst>
              <a:ext uri="{FF2B5EF4-FFF2-40B4-BE49-F238E27FC236}">
                <a16:creationId xmlns:a16="http://schemas.microsoft.com/office/drawing/2014/main" id="{CA3B4691-8234-4A2D-9182-73E2BD88B8F7}"/>
              </a:ext>
            </a:extLst>
          </p:cNvPr>
          <p:cNvSpPr txBox="1">
            <a:spLocks/>
          </p:cNvSpPr>
          <p:nvPr userDrawn="1"/>
        </p:nvSpPr>
        <p:spPr>
          <a:xfrm>
            <a:off x="8905137" y="5970024"/>
            <a:ext cx="2736000" cy="158075"/>
          </a:xfrm>
          <a:prstGeom prst="rect">
            <a:avLst/>
          </a:prstGeom>
        </p:spPr>
        <p:txBody>
          <a:bodyPr vert="horz" lIns="0" tIns="0" rIns="0" bIns="0" rtlCol="0" anchor="ctr"/>
          <a:lstStyle>
            <a:defPPr>
              <a:defRPr lang="en-US"/>
            </a:defPPr>
            <a:lvl1pPr marL="0" algn="r" defTabSz="914400" rtl="0" eaLnBrk="1" latinLnBrk="0" hangingPunct="1">
              <a:defRPr lang="en-US" sz="700" b="0" i="0" u="none" strike="noStrike" kern="1200" baseline="0" smtClean="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a:solidFill>
                  <a:prstClr val="black"/>
                </a:solidFill>
              </a:rPr>
              <a:t>CANON PRODUCTION PRINTING </a:t>
            </a:r>
            <a:endParaRPr lang="en-US" sz="900" b="1" dirty="0">
              <a:solidFill>
                <a:prstClr val="black"/>
              </a:solidFill>
            </a:endParaRPr>
          </a:p>
        </p:txBody>
      </p:sp>
      <p:sp>
        <p:nvSpPr>
          <p:cNvPr id="11" name="Footer Placeholder 7"/>
          <p:cNvSpPr>
            <a:spLocks noGrp="1"/>
          </p:cNvSpPr>
          <p:nvPr>
            <p:ph type="ftr" sz="quarter" idx="3"/>
          </p:nvPr>
        </p:nvSpPr>
        <p:spPr>
          <a:xfrm>
            <a:off x="548482" y="6500017"/>
            <a:ext cx="1044000" cy="140400"/>
          </a:xfrm>
          <a:prstGeom prst="rect">
            <a:avLst/>
          </a:prstGeom>
        </p:spPr>
        <p:txBody>
          <a:bodyPr vert="horz" lIns="0" tIns="45720" rIns="91440" bIns="45720" rtlCol="0" anchor="ctr"/>
          <a:lstStyle>
            <a:lvl1pPr algn="l">
              <a:defRPr sz="900">
                <a:solidFill>
                  <a:schemeClr val="tx1">
                    <a:tint val="75000"/>
                  </a:schemeClr>
                </a:solidFill>
              </a:defRPr>
            </a:lvl1pPr>
          </a:lstStyle>
          <a:p>
            <a:endParaRPr lang="en-US" dirty="0"/>
          </a:p>
        </p:txBody>
      </p:sp>
      <p:pic>
        <p:nvPicPr>
          <p:cNvPr id="14" name="Picture 13"/>
          <p:cNvPicPr>
            <a:picLocks noChangeAspect="1"/>
          </p:cNvPicPr>
          <p:nvPr userDrawn="1"/>
        </p:nvPicPr>
        <p:blipFill rotWithShape="1">
          <a:blip r:embed="rId3">
            <a:extLst>
              <a:ext uri="{28A0092B-C50C-407E-A947-70E740481C1C}">
                <a14:useLocalDpi xmlns:a14="http://schemas.microsoft.com/office/drawing/2010/main" val="0"/>
              </a:ext>
            </a:extLst>
          </a:blip>
          <a:srcRect l="13512" t="23228" r="9715" b="13562"/>
          <a:stretch/>
        </p:blipFill>
        <p:spPr>
          <a:xfrm>
            <a:off x="0" y="1009"/>
            <a:ext cx="12192000" cy="5645729"/>
          </a:xfrm>
          <a:prstGeom prst="rect">
            <a:avLst/>
          </a:prstGeom>
        </p:spPr>
      </p:pic>
    </p:spTree>
    <p:extLst>
      <p:ext uri="{BB962C8B-B14F-4D97-AF65-F5344CB8AC3E}">
        <p14:creationId xmlns:p14="http://schemas.microsoft.com/office/powerpoint/2010/main" val="8232519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rporate Bleed Title Slide 02">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l="13512" t="23228" r="9715"/>
          <a:stretch/>
        </p:blipFill>
        <p:spPr>
          <a:xfrm>
            <a:off x="0" y="1009"/>
            <a:ext cx="12192000" cy="6856991"/>
          </a:xfrm>
          <a:prstGeom prst="rect">
            <a:avLst/>
          </a:prstGeom>
        </p:spPr>
      </p:pic>
      <p:sp>
        <p:nvSpPr>
          <p:cNvPr id="9" name="Title 1"/>
          <p:cNvSpPr>
            <a:spLocks noGrp="1"/>
          </p:cNvSpPr>
          <p:nvPr>
            <p:ph type="ctrTitle"/>
          </p:nvPr>
        </p:nvSpPr>
        <p:spPr>
          <a:xfrm>
            <a:off x="1633331" y="2021829"/>
            <a:ext cx="6854687" cy="2387600"/>
          </a:xfrm>
        </p:spPr>
        <p:txBody>
          <a:bodyPr anchor="b">
            <a:normAutofit/>
          </a:bodyPr>
          <a:lstStyle>
            <a:lvl1pPr algn="l">
              <a:defRPr sz="5400">
                <a:solidFill>
                  <a:schemeClr val="tx2"/>
                </a:solidFill>
              </a:defRPr>
            </a:lvl1pPr>
          </a:lstStyle>
          <a:p>
            <a:r>
              <a:rPr lang="en-US" dirty="0"/>
              <a:t>Click to edit Master title style</a:t>
            </a:r>
            <a:endParaRPr lang="en-GB" dirty="0"/>
          </a:p>
        </p:txBody>
      </p:sp>
      <p:sp>
        <p:nvSpPr>
          <p:cNvPr id="10" name="Subtitle 2"/>
          <p:cNvSpPr>
            <a:spLocks noGrp="1"/>
          </p:cNvSpPr>
          <p:nvPr>
            <p:ph type="subTitle" idx="1"/>
          </p:nvPr>
        </p:nvSpPr>
        <p:spPr>
          <a:xfrm>
            <a:off x="1633331" y="4564628"/>
            <a:ext cx="6854687" cy="1459654"/>
          </a:xfrm>
        </p:spPr>
        <p:txBody>
          <a:bodyPr>
            <a:normAutofit/>
          </a:bodyPr>
          <a:lstStyle>
            <a:lvl1pPr marL="0" indent="0" algn="l">
              <a:spcBef>
                <a:spcPts val="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7" name="Picture 16"/>
          <p:cNvPicPr>
            <a:picLocks noChangeAspect="1"/>
          </p:cNvPicPr>
          <p:nvPr userDrawn="1"/>
        </p:nvPicPr>
        <p:blipFill rotWithShape="1">
          <a:blip r:embed="rId3" cstate="email">
            <a:extLst>
              <a:ext uri="{28A0092B-C50C-407E-A947-70E740481C1C}">
                <a14:useLocalDpi xmlns:a14="http://schemas.microsoft.com/office/drawing/2010/main"/>
              </a:ext>
            </a:extLst>
          </a:blip>
          <a:srcRect b="57494"/>
          <a:stretch/>
        </p:blipFill>
        <p:spPr>
          <a:xfrm>
            <a:off x="10549720" y="6254854"/>
            <a:ext cx="1389790" cy="328701"/>
          </a:xfrm>
          <a:prstGeom prst="rect">
            <a:avLst/>
          </a:prstGeom>
        </p:spPr>
      </p:pic>
    </p:spTree>
    <p:extLst>
      <p:ext uri="{BB962C8B-B14F-4D97-AF65-F5344CB8AC3E}">
        <p14:creationId xmlns:p14="http://schemas.microsoft.com/office/powerpoint/2010/main" val="2927648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s 0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295775" y="1143000"/>
            <a:ext cx="7896225" cy="4238625"/>
          </a:xfrm>
          <a:pattFill prst="pct30">
            <a:fgClr>
              <a:schemeClr val="accent5"/>
            </a:fgClr>
            <a:bgClr>
              <a:schemeClr val="bg1"/>
            </a:bgClr>
          </a:pattFill>
        </p:spPr>
        <p:txBody>
          <a:bodyPr/>
          <a:lstStyle/>
          <a:p>
            <a:endParaRPr lang="en-US" dirty="0"/>
          </a:p>
        </p:txBody>
      </p:sp>
      <p:sp>
        <p:nvSpPr>
          <p:cNvPr id="2" name="Title 1"/>
          <p:cNvSpPr>
            <a:spLocks noGrp="1"/>
          </p:cNvSpPr>
          <p:nvPr>
            <p:ph type="title" hasCustomPrompt="1"/>
          </p:nvPr>
        </p:nvSpPr>
        <p:spPr>
          <a:xfrm>
            <a:off x="550862" y="502444"/>
            <a:ext cx="11090276" cy="554831"/>
          </a:xfrm>
        </p:spPr>
        <p:txBody>
          <a:bodyPr/>
          <a:lstStyle>
            <a:lvl1pPr>
              <a:defRPr/>
            </a:lvl1pPr>
          </a:lstStyle>
          <a:p>
            <a:r>
              <a:rPr lang="en-US" dirty="0"/>
              <a:t>Contents</a:t>
            </a:r>
            <a:endParaRPr lang="en-GB" dirty="0"/>
          </a:p>
        </p:txBody>
      </p:sp>
      <p:sp>
        <p:nvSpPr>
          <p:cNvPr id="17" name="Content Placeholder 2"/>
          <p:cNvSpPr>
            <a:spLocks noGrp="1"/>
          </p:cNvSpPr>
          <p:nvPr>
            <p:ph idx="1"/>
          </p:nvPr>
        </p:nvSpPr>
        <p:spPr>
          <a:xfrm>
            <a:off x="550862" y="1143000"/>
            <a:ext cx="3535363" cy="4633343"/>
          </a:xfrm>
        </p:spPr>
        <p:txBody>
          <a:bodyPr/>
          <a:lstStyle>
            <a:lvl1pPr marL="447675" indent="-447675">
              <a:spcBef>
                <a:spcPts val="1400"/>
              </a:spcBef>
              <a:tabLst>
                <a:tab pos="447675" algn="l"/>
              </a:tabLst>
              <a:defRPr/>
            </a:lvl1pPr>
            <a:lvl2pPr marL="0" indent="0">
              <a:buNone/>
              <a:defRPr/>
            </a:lvl2pPr>
            <a:lvl3pPr marL="628650" indent="-180975">
              <a:defRPr/>
            </a:lvl3pPr>
            <a:lvl4pPr marL="990600" indent="-180975">
              <a:defRPr/>
            </a:lvl4pPr>
            <a:lvl5pPr marL="1162050" indent="-17145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718665AC-A682-4E70-B543-835C2B5428C2}" type="datetime1">
              <a:rPr lang="en-GB" smtClean="0"/>
              <a:t>13/04/2021</a:t>
            </a:fld>
            <a:endParaRPr lang="en-GB" dirty="0"/>
          </a:p>
        </p:txBody>
      </p:sp>
      <p:sp>
        <p:nvSpPr>
          <p:cNvPr id="10" name="Slide Number Placeholder 9"/>
          <p:cNvSpPr>
            <a:spLocks noGrp="1"/>
          </p:cNvSpPr>
          <p:nvPr>
            <p:ph type="sldNum" sz="quarter" idx="12"/>
          </p:nvPr>
        </p:nvSpPr>
        <p:spPr/>
        <p:txBody>
          <a:bodyPr/>
          <a:lstStyle/>
          <a:p>
            <a:fld id="{6DD55292-72D6-41B9-85AE-FA31A2F7279B}" type="slidenum">
              <a:rPr lang="en-GB" smtClean="0"/>
              <a:pPr/>
              <a:t>‹#›</a:t>
            </a:fld>
            <a:endParaRPr lang="en-GB" dirty="0"/>
          </a:p>
        </p:txBody>
      </p:sp>
      <p:sp>
        <p:nvSpPr>
          <p:cNvPr id="8" name="Footer Placeholder 7"/>
          <p:cNvSpPr>
            <a:spLocks noGrp="1"/>
          </p:cNvSpPr>
          <p:nvPr>
            <p:ph type="ftr" sz="quarter" idx="3"/>
          </p:nvPr>
        </p:nvSpPr>
        <p:spPr>
          <a:xfrm>
            <a:off x="548482" y="6500017"/>
            <a:ext cx="1044000" cy="140400"/>
          </a:xfrm>
          <a:prstGeom prst="rect">
            <a:avLst/>
          </a:prstGeom>
        </p:spPr>
        <p:txBody>
          <a:bodyPr vert="horz" lIns="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2858140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s 02">
    <p:spTree>
      <p:nvGrpSpPr>
        <p:cNvPr id="1" name=""/>
        <p:cNvGrpSpPr/>
        <p:nvPr/>
      </p:nvGrpSpPr>
      <p:grpSpPr>
        <a:xfrm>
          <a:off x="0" y="0"/>
          <a:ext cx="0" cy="0"/>
          <a:chOff x="0" y="0"/>
          <a:chExt cx="0" cy="0"/>
        </a:xfrm>
      </p:grpSpPr>
      <p:sp>
        <p:nvSpPr>
          <p:cNvPr id="3" name="Picture Placeholder 2"/>
          <p:cNvSpPr>
            <a:spLocks noGrp="1"/>
          </p:cNvSpPr>
          <p:nvPr>
            <p:ph type="pic" sz="quarter" idx="18"/>
          </p:nvPr>
        </p:nvSpPr>
        <p:spPr>
          <a:xfrm>
            <a:off x="0" y="1171575"/>
            <a:ext cx="7896225" cy="4238625"/>
          </a:xfrm>
          <a:pattFill prst="pct30">
            <a:fgClr>
              <a:schemeClr val="accent5"/>
            </a:fgClr>
            <a:bgClr>
              <a:schemeClr val="bg1"/>
            </a:bgClr>
          </a:pattFill>
        </p:spPr>
        <p:txBody>
          <a:bodyPr vert="horz" lIns="0" tIns="0" rIns="0" bIns="0" rtlCol="0">
            <a:normAutofit/>
          </a:bodyPr>
          <a:lstStyle>
            <a:lvl1pPr>
              <a:defRPr lang="en-US"/>
            </a:lvl1pPr>
          </a:lstStyle>
          <a:p>
            <a:pPr lvl="0"/>
            <a:endParaRPr lang="en-US"/>
          </a:p>
        </p:txBody>
      </p:sp>
      <p:sp>
        <p:nvSpPr>
          <p:cNvPr id="16" name="Content Placeholder 2"/>
          <p:cNvSpPr>
            <a:spLocks noGrp="1"/>
          </p:cNvSpPr>
          <p:nvPr>
            <p:ph idx="14"/>
          </p:nvPr>
        </p:nvSpPr>
        <p:spPr>
          <a:xfrm>
            <a:off x="8656637" y="1143000"/>
            <a:ext cx="2984501" cy="4633343"/>
          </a:xfrm>
        </p:spPr>
        <p:txBody>
          <a:bodyPr/>
          <a:lstStyle>
            <a:lvl1pPr marL="447675" indent="-447675">
              <a:spcBef>
                <a:spcPts val="1400"/>
              </a:spcBef>
              <a:tabLst>
                <a:tab pos="447675" algn="l"/>
              </a:tabLst>
              <a:defRPr/>
            </a:lvl1pPr>
            <a:lvl2pPr marL="0" indent="0">
              <a:buNone/>
              <a:defRPr/>
            </a:lvl2pPr>
            <a:lvl3pPr marL="628650" indent="-180975">
              <a:defRPr/>
            </a:lvl3pPr>
            <a:lvl4pPr marL="990600" indent="-180975">
              <a:defRPr/>
            </a:lvl4pPr>
            <a:lvl5pPr marL="1162050" indent="-17145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10"/>
          <p:cNvSpPr>
            <a:spLocks noGrp="1"/>
          </p:cNvSpPr>
          <p:nvPr>
            <p:ph type="dt" sz="half" idx="15"/>
          </p:nvPr>
        </p:nvSpPr>
        <p:spPr/>
        <p:txBody>
          <a:bodyPr/>
          <a:lstStyle/>
          <a:p>
            <a:fld id="{1B90E1F5-8381-4D5C-A0FB-04CD4294557A}" type="datetime1">
              <a:rPr lang="en-GB" smtClean="0"/>
              <a:t>13/04/2021</a:t>
            </a:fld>
            <a:endParaRPr lang="en-GB" dirty="0"/>
          </a:p>
        </p:txBody>
      </p:sp>
      <p:sp>
        <p:nvSpPr>
          <p:cNvPr id="19" name="Slide Number Placeholder 18"/>
          <p:cNvSpPr>
            <a:spLocks noGrp="1"/>
          </p:cNvSpPr>
          <p:nvPr>
            <p:ph type="sldNum" sz="quarter" idx="17"/>
          </p:nvPr>
        </p:nvSpPr>
        <p:spPr/>
        <p:txBody>
          <a:bodyPr/>
          <a:lstStyle/>
          <a:p>
            <a:fld id="{6DD55292-72D6-41B9-85AE-FA31A2F7279B}" type="slidenum">
              <a:rPr lang="en-GB" smtClean="0"/>
              <a:pPr/>
              <a:t>‹#›</a:t>
            </a:fld>
            <a:endParaRPr lang="en-GB" dirty="0"/>
          </a:p>
        </p:txBody>
      </p:sp>
      <p:sp>
        <p:nvSpPr>
          <p:cNvPr id="22" name="Title 19"/>
          <p:cNvSpPr>
            <a:spLocks noGrp="1"/>
          </p:cNvSpPr>
          <p:nvPr>
            <p:ph type="title" hasCustomPrompt="1"/>
          </p:nvPr>
        </p:nvSpPr>
        <p:spPr>
          <a:xfrm>
            <a:off x="8656636" y="502444"/>
            <a:ext cx="2984501" cy="669131"/>
          </a:xfrm>
        </p:spPr>
        <p:txBody>
          <a:bodyPr/>
          <a:lstStyle>
            <a:lvl1pPr>
              <a:defRPr/>
            </a:lvl1pPr>
          </a:lstStyle>
          <a:p>
            <a:r>
              <a:rPr lang="en-US" dirty="0"/>
              <a:t>Contents</a:t>
            </a:r>
            <a:endParaRPr lang="en-GB" dirty="0"/>
          </a:p>
        </p:txBody>
      </p:sp>
      <p:sp>
        <p:nvSpPr>
          <p:cNvPr id="8" name="Footer Placeholder 7"/>
          <p:cNvSpPr>
            <a:spLocks noGrp="1"/>
          </p:cNvSpPr>
          <p:nvPr>
            <p:ph type="ftr" sz="quarter" idx="3"/>
          </p:nvPr>
        </p:nvSpPr>
        <p:spPr>
          <a:xfrm>
            <a:off x="548482" y="6500017"/>
            <a:ext cx="1044000" cy="140400"/>
          </a:xfrm>
          <a:prstGeom prst="rect">
            <a:avLst/>
          </a:prstGeom>
        </p:spPr>
        <p:txBody>
          <a:bodyPr vert="horz" lIns="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1712084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and text 05">
    <p:spTree>
      <p:nvGrpSpPr>
        <p:cNvPr id="1" name=""/>
        <p:cNvGrpSpPr/>
        <p:nvPr/>
      </p:nvGrpSpPr>
      <p:grpSpPr>
        <a:xfrm>
          <a:off x="0" y="0"/>
          <a:ext cx="0" cy="0"/>
          <a:chOff x="0" y="0"/>
          <a:chExt cx="0" cy="0"/>
        </a:xfrm>
      </p:grpSpPr>
      <p:sp>
        <p:nvSpPr>
          <p:cNvPr id="2" name="Title 1"/>
          <p:cNvSpPr>
            <a:spLocks noGrp="1"/>
          </p:cNvSpPr>
          <p:nvPr>
            <p:ph type="title"/>
          </p:nvPr>
        </p:nvSpPr>
        <p:spPr>
          <a:xfrm>
            <a:off x="781415" y="533400"/>
            <a:ext cx="4646613" cy="554831"/>
          </a:xfrm>
        </p:spPr>
        <p:txBody>
          <a:bodyPr/>
          <a:lstStyle>
            <a:lvl1pPr>
              <a:defRPr/>
            </a:lvl1pPr>
          </a:lstStyle>
          <a:p>
            <a:endParaRPr lang="en-GB" dirty="0"/>
          </a:p>
        </p:txBody>
      </p:sp>
      <p:sp>
        <p:nvSpPr>
          <p:cNvPr id="17" name="Content Placeholder 2"/>
          <p:cNvSpPr>
            <a:spLocks noGrp="1"/>
          </p:cNvSpPr>
          <p:nvPr>
            <p:ph idx="1"/>
          </p:nvPr>
        </p:nvSpPr>
        <p:spPr>
          <a:xfrm>
            <a:off x="781414" y="1152203"/>
            <a:ext cx="4646613" cy="4503738"/>
          </a:xfrm>
        </p:spPr>
        <p:txBody>
          <a:bodyPr/>
          <a:lstStyle>
            <a:lvl1pPr marL="0" indent="0">
              <a:spcBef>
                <a:spcPts val="1400"/>
              </a:spcBef>
              <a:tabLst/>
              <a:defRPr sz="1600">
                <a:solidFill>
                  <a:schemeClr val="tx2">
                    <a:lumMod val="60000"/>
                    <a:lumOff val="40000"/>
                  </a:schemeClr>
                </a:solidFill>
              </a:defRPr>
            </a:lvl1pPr>
            <a:lvl2pPr marL="179388" indent="-179388">
              <a:buFont typeface="Arial" panose="020B0604020202020204" pitchFamily="34" charset="0"/>
              <a:buChar char="•"/>
              <a:defRPr sz="1600">
                <a:solidFill>
                  <a:schemeClr val="tx2">
                    <a:lumMod val="60000"/>
                    <a:lumOff val="40000"/>
                  </a:schemeClr>
                </a:solidFill>
              </a:defRPr>
            </a:lvl2pPr>
            <a:lvl3pPr marL="357188" indent="-180975">
              <a:defRPr sz="1400">
                <a:solidFill>
                  <a:schemeClr val="tx2">
                    <a:lumMod val="60000"/>
                    <a:lumOff val="40000"/>
                  </a:schemeClr>
                </a:solidFill>
              </a:defRPr>
            </a:lvl3pPr>
            <a:lvl4pPr marL="536575" indent="-180975">
              <a:defRPr sz="1200">
                <a:solidFill>
                  <a:schemeClr val="tx2">
                    <a:lumMod val="60000"/>
                    <a:lumOff val="40000"/>
                  </a:schemeClr>
                </a:solidFill>
              </a:defRPr>
            </a:lvl4pPr>
            <a:lvl5pPr marL="715963" indent="-171450">
              <a:defRPr sz="1200">
                <a:solidFill>
                  <a:schemeClr val="tx2">
                    <a:lumMod val="60000"/>
                    <a:lumOff val="4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4F9F1E50-4CDE-904E-B431-AAB5ECD4D71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748130" y="-1"/>
            <a:ext cx="5443869" cy="5663219"/>
          </a:xfrm>
          <a:prstGeom prst="rect">
            <a:avLst/>
          </a:prstGeom>
        </p:spPr>
      </p:pic>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39753" t="2776" r="9236" b="2867"/>
          <a:stretch/>
        </p:blipFill>
        <p:spPr>
          <a:xfrm>
            <a:off x="6748130" y="-5499"/>
            <a:ext cx="5443870" cy="5668718"/>
          </a:xfrm>
          <a:prstGeom prst="rect">
            <a:avLst/>
          </a:prstGeom>
        </p:spPr>
      </p:pic>
      <p:sp>
        <p:nvSpPr>
          <p:cNvPr id="11" name="Footer Placeholder 7"/>
          <p:cNvSpPr>
            <a:spLocks noGrp="1"/>
          </p:cNvSpPr>
          <p:nvPr>
            <p:ph type="ftr" sz="quarter" idx="3"/>
          </p:nvPr>
        </p:nvSpPr>
        <p:spPr>
          <a:xfrm>
            <a:off x="548482" y="6500017"/>
            <a:ext cx="1044000" cy="140400"/>
          </a:xfrm>
          <a:prstGeom prst="rect">
            <a:avLst/>
          </a:prstGeom>
        </p:spPr>
        <p:txBody>
          <a:bodyPr vert="horz" lIns="0" tIns="45720" rIns="91440" bIns="45720" rtlCol="0" anchor="ctr"/>
          <a:lstStyle>
            <a:lvl1pPr algn="l">
              <a:defRPr sz="900">
                <a:solidFill>
                  <a:schemeClr val="tx1">
                    <a:tint val="75000"/>
                  </a:schemeClr>
                </a:solidFill>
              </a:defRPr>
            </a:lvl1pPr>
          </a:lstStyle>
          <a:p>
            <a:endParaRPr lang="en-US" dirty="0"/>
          </a:p>
        </p:txBody>
      </p:sp>
      <p:sp>
        <p:nvSpPr>
          <p:cNvPr id="12" name="Date Placeholder 10"/>
          <p:cNvSpPr>
            <a:spLocks noGrp="1"/>
          </p:cNvSpPr>
          <p:nvPr>
            <p:ph type="dt" sz="half" idx="15"/>
          </p:nvPr>
        </p:nvSpPr>
        <p:spPr>
          <a:xfrm>
            <a:off x="10720388" y="6500018"/>
            <a:ext cx="683418" cy="141289"/>
          </a:xfrm>
        </p:spPr>
        <p:txBody>
          <a:bodyPr/>
          <a:lstStyle/>
          <a:p>
            <a:fld id="{1B90E1F5-8381-4D5C-A0FB-04CD4294557A}" type="datetime1">
              <a:rPr lang="en-GB" smtClean="0"/>
              <a:t>13/04/2021</a:t>
            </a:fld>
            <a:endParaRPr lang="en-GB" dirty="0"/>
          </a:p>
        </p:txBody>
      </p:sp>
      <p:sp>
        <p:nvSpPr>
          <p:cNvPr id="13" name="Slide Number Placeholder 18"/>
          <p:cNvSpPr>
            <a:spLocks noGrp="1"/>
          </p:cNvSpPr>
          <p:nvPr>
            <p:ph type="sldNum" sz="quarter" idx="17"/>
          </p:nvPr>
        </p:nvSpPr>
        <p:spPr>
          <a:xfrm>
            <a:off x="11403806" y="6500018"/>
            <a:ext cx="237331" cy="141289"/>
          </a:xfrm>
        </p:spPr>
        <p:txBody>
          <a:bodyPr/>
          <a:lstStyle/>
          <a:p>
            <a:fld id="{6DD55292-72D6-41B9-85AE-FA31A2F7279B}" type="slidenum">
              <a:rPr lang="en-GB" smtClean="0"/>
              <a:pPr/>
              <a:t>‹#›</a:t>
            </a:fld>
            <a:endParaRPr lang="en-GB" dirty="0"/>
          </a:p>
        </p:txBody>
      </p:sp>
    </p:spTree>
    <p:extLst>
      <p:ext uri="{BB962C8B-B14F-4D97-AF65-F5344CB8AC3E}">
        <p14:creationId xmlns:p14="http://schemas.microsoft.com/office/powerpoint/2010/main" val="31659240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mage and text 06">
    <p:spTree>
      <p:nvGrpSpPr>
        <p:cNvPr id="1" name=""/>
        <p:cNvGrpSpPr/>
        <p:nvPr/>
      </p:nvGrpSpPr>
      <p:grpSpPr>
        <a:xfrm>
          <a:off x="0" y="0"/>
          <a:ext cx="0" cy="0"/>
          <a:chOff x="0" y="0"/>
          <a:chExt cx="0" cy="0"/>
        </a:xfrm>
      </p:grpSpPr>
      <p:sp>
        <p:nvSpPr>
          <p:cNvPr id="2" name="Title 1"/>
          <p:cNvSpPr>
            <a:spLocks noGrp="1"/>
          </p:cNvSpPr>
          <p:nvPr>
            <p:ph type="title"/>
          </p:nvPr>
        </p:nvSpPr>
        <p:spPr>
          <a:xfrm>
            <a:off x="6964750" y="491899"/>
            <a:ext cx="4460875" cy="554831"/>
          </a:xfrm>
        </p:spPr>
        <p:txBody>
          <a:bodyPr/>
          <a:lstStyle>
            <a:lvl1pPr>
              <a:defRPr/>
            </a:lvl1pPr>
          </a:lstStyle>
          <a:p>
            <a:endParaRPr lang="en-GB" dirty="0"/>
          </a:p>
        </p:txBody>
      </p:sp>
      <p:sp>
        <p:nvSpPr>
          <p:cNvPr id="17" name="Content Placeholder 2"/>
          <p:cNvSpPr>
            <a:spLocks noGrp="1"/>
          </p:cNvSpPr>
          <p:nvPr>
            <p:ph idx="1"/>
          </p:nvPr>
        </p:nvSpPr>
        <p:spPr>
          <a:xfrm>
            <a:off x="6997700" y="1171575"/>
            <a:ext cx="4460876" cy="4503738"/>
          </a:xfrm>
        </p:spPr>
        <p:txBody>
          <a:bodyPr/>
          <a:lstStyle>
            <a:lvl1pPr marL="0" indent="0">
              <a:spcBef>
                <a:spcPts val="1400"/>
              </a:spcBef>
              <a:tabLst/>
              <a:defRPr sz="1600">
                <a:solidFill>
                  <a:schemeClr val="tx2">
                    <a:lumMod val="60000"/>
                    <a:lumOff val="40000"/>
                  </a:schemeClr>
                </a:solidFill>
              </a:defRPr>
            </a:lvl1pPr>
            <a:lvl2pPr marL="179388" indent="-179388">
              <a:buFont typeface="Arial" panose="020B0604020202020204" pitchFamily="34" charset="0"/>
              <a:buChar char="•"/>
              <a:defRPr sz="1600">
                <a:solidFill>
                  <a:schemeClr val="tx2">
                    <a:lumMod val="60000"/>
                    <a:lumOff val="40000"/>
                  </a:schemeClr>
                </a:solidFill>
              </a:defRPr>
            </a:lvl2pPr>
            <a:lvl3pPr marL="357188" indent="-180975">
              <a:defRPr sz="1400">
                <a:solidFill>
                  <a:schemeClr val="tx2">
                    <a:lumMod val="60000"/>
                    <a:lumOff val="40000"/>
                  </a:schemeClr>
                </a:solidFill>
              </a:defRPr>
            </a:lvl3pPr>
            <a:lvl4pPr marL="536575" indent="-180975">
              <a:defRPr sz="1200">
                <a:solidFill>
                  <a:schemeClr val="tx2">
                    <a:lumMod val="60000"/>
                    <a:lumOff val="40000"/>
                  </a:schemeClr>
                </a:solidFill>
              </a:defRPr>
            </a:lvl4pPr>
            <a:lvl5pPr marL="715963" indent="-171450">
              <a:defRPr sz="1200">
                <a:solidFill>
                  <a:schemeClr val="tx2">
                    <a:lumMod val="60000"/>
                    <a:lumOff val="4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Picture 9">
            <a:extLst>
              <a:ext uri="{FF2B5EF4-FFF2-40B4-BE49-F238E27FC236}">
                <a16:creationId xmlns:a16="http://schemas.microsoft.com/office/drawing/2014/main" id="{AEE1963F-5094-4B43-8EDE-7E1A1530B92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5443869" cy="5663219"/>
          </a:xfrm>
          <a:prstGeom prst="rect">
            <a:avLst/>
          </a:prstGeom>
        </p:spPr>
      </p:pic>
      <p:pic>
        <p:nvPicPr>
          <p:cNvPr id="13" name="Picture 12"/>
          <p:cNvPicPr>
            <a:picLocks noChangeAspect="1"/>
          </p:cNvPicPr>
          <p:nvPr userDrawn="1"/>
        </p:nvPicPr>
        <p:blipFill rotWithShape="1">
          <a:blip r:embed="rId3">
            <a:extLst>
              <a:ext uri="{28A0092B-C50C-407E-A947-70E740481C1C}">
                <a14:useLocalDpi xmlns:a14="http://schemas.microsoft.com/office/drawing/2010/main" val="0"/>
              </a:ext>
            </a:extLst>
          </a:blip>
          <a:srcRect l="8946" t="2489" r="39679" b="2497"/>
          <a:stretch/>
        </p:blipFill>
        <p:spPr>
          <a:xfrm>
            <a:off x="0" y="-462"/>
            <a:ext cx="5443869" cy="5663680"/>
          </a:xfrm>
          <a:prstGeom prst="rect">
            <a:avLst/>
          </a:prstGeom>
        </p:spPr>
      </p:pic>
      <p:sp>
        <p:nvSpPr>
          <p:cNvPr id="14" name="Footer Placeholder 7"/>
          <p:cNvSpPr>
            <a:spLocks noGrp="1"/>
          </p:cNvSpPr>
          <p:nvPr>
            <p:ph type="ftr" sz="quarter" idx="3"/>
          </p:nvPr>
        </p:nvSpPr>
        <p:spPr>
          <a:xfrm>
            <a:off x="548482" y="6500017"/>
            <a:ext cx="1044000" cy="140400"/>
          </a:xfrm>
          <a:prstGeom prst="rect">
            <a:avLst/>
          </a:prstGeom>
        </p:spPr>
        <p:txBody>
          <a:bodyPr vert="horz" lIns="0" tIns="45720" rIns="91440" bIns="45720" rtlCol="0" anchor="ctr"/>
          <a:lstStyle>
            <a:lvl1pPr algn="l">
              <a:defRPr sz="900">
                <a:solidFill>
                  <a:schemeClr val="tx1">
                    <a:tint val="75000"/>
                  </a:schemeClr>
                </a:solidFill>
              </a:defRPr>
            </a:lvl1pPr>
          </a:lstStyle>
          <a:p>
            <a:endParaRPr lang="en-US" dirty="0"/>
          </a:p>
        </p:txBody>
      </p:sp>
      <p:sp>
        <p:nvSpPr>
          <p:cNvPr id="15" name="Date Placeholder 10"/>
          <p:cNvSpPr>
            <a:spLocks noGrp="1"/>
          </p:cNvSpPr>
          <p:nvPr>
            <p:ph type="dt" sz="half" idx="15"/>
          </p:nvPr>
        </p:nvSpPr>
        <p:spPr>
          <a:xfrm>
            <a:off x="10720388" y="6500018"/>
            <a:ext cx="683418" cy="141289"/>
          </a:xfrm>
        </p:spPr>
        <p:txBody>
          <a:bodyPr/>
          <a:lstStyle/>
          <a:p>
            <a:fld id="{1B90E1F5-8381-4D5C-A0FB-04CD4294557A}" type="datetime1">
              <a:rPr lang="en-GB" smtClean="0"/>
              <a:t>13/04/2021</a:t>
            </a:fld>
            <a:endParaRPr lang="en-GB" dirty="0"/>
          </a:p>
        </p:txBody>
      </p:sp>
      <p:sp>
        <p:nvSpPr>
          <p:cNvPr id="16" name="Slide Number Placeholder 18"/>
          <p:cNvSpPr>
            <a:spLocks noGrp="1"/>
          </p:cNvSpPr>
          <p:nvPr>
            <p:ph type="sldNum" sz="quarter" idx="17"/>
          </p:nvPr>
        </p:nvSpPr>
        <p:spPr>
          <a:xfrm>
            <a:off x="11403806" y="6500018"/>
            <a:ext cx="237331" cy="141289"/>
          </a:xfrm>
        </p:spPr>
        <p:txBody>
          <a:bodyPr/>
          <a:lstStyle/>
          <a:p>
            <a:fld id="{6DD55292-72D6-41B9-85AE-FA31A2F7279B}" type="slidenum">
              <a:rPr lang="en-GB" smtClean="0"/>
              <a:pPr/>
              <a:t>‹#›</a:t>
            </a:fld>
            <a:endParaRPr lang="en-GB" dirty="0"/>
          </a:p>
        </p:txBody>
      </p:sp>
    </p:spTree>
    <p:extLst>
      <p:ext uri="{BB962C8B-B14F-4D97-AF65-F5344CB8AC3E}">
        <p14:creationId xmlns:p14="http://schemas.microsoft.com/office/powerpoint/2010/main" val="3734950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Image and text 05">
    <p:spTree>
      <p:nvGrpSpPr>
        <p:cNvPr id="1" name=""/>
        <p:cNvGrpSpPr/>
        <p:nvPr/>
      </p:nvGrpSpPr>
      <p:grpSpPr>
        <a:xfrm>
          <a:off x="0" y="0"/>
          <a:ext cx="0" cy="0"/>
          <a:chOff x="0" y="0"/>
          <a:chExt cx="0" cy="0"/>
        </a:xfrm>
      </p:grpSpPr>
      <p:sp>
        <p:nvSpPr>
          <p:cNvPr id="2" name="Title 1"/>
          <p:cNvSpPr>
            <a:spLocks noGrp="1"/>
          </p:cNvSpPr>
          <p:nvPr>
            <p:ph type="title"/>
          </p:nvPr>
        </p:nvSpPr>
        <p:spPr>
          <a:xfrm>
            <a:off x="781415" y="533400"/>
            <a:ext cx="4646613" cy="554831"/>
          </a:xfrm>
        </p:spPr>
        <p:txBody>
          <a:bodyPr/>
          <a:lstStyle>
            <a:lvl1pPr>
              <a:defRPr/>
            </a:lvl1pPr>
          </a:lstStyle>
          <a:p>
            <a:endParaRPr lang="en-GB" dirty="0"/>
          </a:p>
        </p:txBody>
      </p:sp>
      <p:sp>
        <p:nvSpPr>
          <p:cNvPr id="17" name="Content Placeholder 2"/>
          <p:cNvSpPr>
            <a:spLocks noGrp="1"/>
          </p:cNvSpPr>
          <p:nvPr>
            <p:ph idx="1"/>
          </p:nvPr>
        </p:nvSpPr>
        <p:spPr>
          <a:xfrm>
            <a:off x="781414" y="1152203"/>
            <a:ext cx="4646613" cy="4503738"/>
          </a:xfrm>
        </p:spPr>
        <p:txBody>
          <a:bodyPr/>
          <a:lstStyle>
            <a:lvl1pPr marL="0" indent="0">
              <a:spcBef>
                <a:spcPts val="1400"/>
              </a:spcBef>
              <a:tabLst/>
              <a:defRPr sz="1600">
                <a:solidFill>
                  <a:schemeClr val="tx2">
                    <a:lumMod val="60000"/>
                    <a:lumOff val="40000"/>
                  </a:schemeClr>
                </a:solidFill>
              </a:defRPr>
            </a:lvl1pPr>
            <a:lvl2pPr marL="179388" indent="-179388">
              <a:buFont typeface="Arial" panose="020B0604020202020204" pitchFamily="34" charset="0"/>
              <a:buChar char="•"/>
              <a:defRPr sz="1600">
                <a:solidFill>
                  <a:schemeClr val="tx2">
                    <a:lumMod val="60000"/>
                    <a:lumOff val="40000"/>
                  </a:schemeClr>
                </a:solidFill>
              </a:defRPr>
            </a:lvl2pPr>
            <a:lvl3pPr marL="357188" indent="-180975">
              <a:defRPr sz="1400">
                <a:solidFill>
                  <a:schemeClr val="tx2">
                    <a:lumMod val="60000"/>
                    <a:lumOff val="40000"/>
                  </a:schemeClr>
                </a:solidFill>
              </a:defRPr>
            </a:lvl3pPr>
            <a:lvl4pPr marL="536575" indent="-180975">
              <a:defRPr sz="1200">
                <a:solidFill>
                  <a:schemeClr val="tx2">
                    <a:lumMod val="60000"/>
                    <a:lumOff val="40000"/>
                  </a:schemeClr>
                </a:solidFill>
              </a:defRPr>
            </a:lvl4pPr>
            <a:lvl5pPr marL="715963" indent="-171450">
              <a:defRPr sz="1200">
                <a:solidFill>
                  <a:schemeClr val="tx2">
                    <a:lumMod val="60000"/>
                    <a:lumOff val="4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a:extLst>
              <a:ext uri="{FF2B5EF4-FFF2-40B4-BE49-F238E27FC236}">
                <a16:creationId xmlns:a16="http://schemas.microsoft.com/office/drawing/2014/main" id="{4F9F1E50-4CDE-904E-B431-AAB5ECD4D71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748130" y="-1"/>
            <a:ext cx="5443869" cy="5663219"/>
          </a:xfrm>
          <a:prstGeom prst="rect">
            <a:avLst/>
          </a:prstGeom>
        </p:spPr>
      </p:pic>
      <p:pic>
        <p:nvPicPr>
          <p:cNvPr id="11" name="Picture 2" descr="H:\wfps\marketing\_LFG\Profile Project\LFG_Brochure_Final_Draft Folder\Links\Forrest.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23780" r="30218" b="34805"/>
          <a:stretch/>
        </p:blipFill>
        <p:spPr bwMode="auto">
          <a:xfrm>
            <a:off x="6748130" y="0"/>
            <a:ext cx="5748947" cy="5663218"/>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7"/>
          <p:cNvSpPr>
            <a:spLocks noGrp="1"/>
          </p:cNvSpPr>
          <p:nvPr>
            <p:ph type="ftr" sz="quarter" idx="3"/>
          </p:nvPr>
        </p:nvSpPr>
        <p:spPr>
          <a:xfrm>
            <a:off x="548482" y="6500017"/>
            <a:ext cx="1044000" cy="140400"/>
          </a:xfrm>
          <a:prstGeom prst="rect">
            <a:avLst/>
          </a:prstGeom>
        </p:spPr>
        <p:txBody>
          <a:bodyPr vert="horz" lIns="0" tIns="45720" rIns="91440" bIns="45720" rtlCol="0" anchor="ctr"/>
          <a:lstStyle>
            <a:lvl1pPr algn="l">
              <a:defRPr sz="900">
                <a:solidFill>
                  <a:schemeClr val="tx1">
                    <a:tint val="75000"/>
                  </a:schemeClr>
                </a:solidFill>
              </a:defRPr>
            </a:lvl1pPr>
          </a:lstStyle>
          <a:p>
            <a:endParaRPr lang="en-US" dirty="0"/>
          </a:p>
        </p:txBody>
      </p:sp>
      <p:sp>
        <p:nvSpPr>
          <p:cNvPr id="13" name="Date Placeholder 10"/>
          <p:cNvSpPr>
            <a:spLocks noGrp="1"/>
          </p:cNvSpPr>
          <p:nvPr>
            <p:ph type="dt" sz="half" idx="15"/>
          </p:nvPr>
        </p:nvSpPr>
        <p:spPr>
          <a:xfrm>
            <a:off x="10720388" y="6500018"/>
            <a:ext cx="683418" cy="141289"/>
          </a:xfrm>
        </p:spPr>
        <p:txBody>
          <a:bodyPr/>
          <a:lstStyle/>
          <a:p>
            <a:fld id="{1B90E1F5-8381-4D5C-A0FB-04CD4294557A}" type="datetime1">
              <a:rPr lang="en-GB" smtClean="0"/>
              <a:t>13/04/2021</a:t>
            </a:fld>
            <a:endParaRPr lang="en-GB" dirty="0"/>
          </a:p>
        </p:txBody>
      </p:sp>
      <p:sp>
        <p:nvSpPr>
          <p:cNvPr id="14" name="Slide Number Placeholder 18"/>
          <p:cNvSpPr>
            <a:spLocks noGrp="1"/>
          </p:cNvSpPr>
          <p:nvPr>
            <p:ph type="sldNum" sz="quarter" idx="17"/>
          </p:nvPr>
        </p:nvSpPr>
        <p:spPr>
          <a:xfrm>
            <a:off x="11403806" y="6500018"/>
            <a:ext cx="237331" cy="141289"/>
          </a:xfrm>
        </p:spPr>
        <p:txBody>
          <a:bodyPr/>
          <a:lstStyle/>
          <a:p>
            <a:fld id="{6DD55292-72D6-41B9-85AE-FA31A2F7279B}" type="slidenum">
              <a:rPr lang="en-GB" smtClean="0"/>
              <a:pPr/>
              <a:t>‹#›</a:t>
            </a:fld>
            <a:endParaRPr lang="en-GB" dirty="0"/>
          </a:p>
        </p:txBody>
      </p:sp>
    </p:spTree>
    <p:extLst>
      <p:ext uri="{BB962C8B-B14F-4D97-AF65-F5344CB8AC3E}">
        <p14:creationId xmlns:p14="http://schemas.microsoft.com/office/powerpoint/2010/main" val="31511312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Image and text 06">
    <p:spTree>
      <p:nvGrpSpPr>
        <p:cNvPr id="1" name=""/>
        <p:cNvGrpSpPr/>
        <p:nvPr/>
      </p:nvGrpSpPr>
      <p:grpSpPr>
        <a:xfrm>
          <a:off x="0" y="0"/>
          <a:ext cx="0" cy="0"/>
          <a:chOff x="0" y="0"/>
          <a:chExt cx="0" cy="0"/>
        </a:xfrm>
      </p:grpSpPr>
      <p:sp>
        <p:nvSpPr>
          <p:cNvPr id="2" name="Title 1"/>
          <p:cNvSpPr>
            <a:spLocks noGrp="1"/>
          </p:cNvSpPr>
          <p:nvPr>
            <p:ph type="title"/>
          </p:nvPr>
        </p:nvSpPr>
        <p:spPr>
          <a:xfrm>
            <a:off x="6964750" y="491899"/>
            <a:ext cx="4460875" cy="554831"/>
          </a:xfrm>
        </p:spPr>
        <p:txBody>
          <a:bodyPr/>
          <a:lstStyle>
            <a:lvl1pPr>
              <a:defRPr/>
            </a:lvl1pPr>
          </a:lstStyle>
          <a:p>
            <a:endParaRPr lang="en-GB" dirty="0"/>
          </a:p>
        </p:txBody>
      </p:sp>
      <p:sp>
        <p:nvSpPr>
          <p:cNvPr id="17" name="Content Placeholder 2"/>
          <p:cNvSpPr>
            <a:spLocks noGrp="1"/>
          </p:cNvSpPr>
          <p:nvPr>
            <p:ph idx="1"/>
          </p:nvPr>
        </p:nvSpPr>
        <p:spPr>
          <a:xfrm>
            <a:off x="6997700" y="1171575"/>
            <a:ext cx="4460876" cy="4503738"/>
          </a:xfrm>
        </p:spPr>
        <p:txBody>
          <a:bodyPr/>
          <a:lstStyle>
            <a:lvl1pPr marL="0" indent="0">
              <a:spcBef>
                <a:spcPts val="1400"/>
              </a:spcBef>
              <a:tabLst/>
              <a:defRPr sz="1600">
                <a:solidFill>
                  <a:schemeClr val="tx2">
                    <a:lumMod val="60000"/>
                    <a:lumOff val="40000"/>
                  </a:schemeClr>
                </a:solidFill>
              </a:defRPr>
            </a:lvl1pPr>
            <a:lvl2pPr marL="179388" indent="-179388">
              <a:buFont typeface="Arial" panose="020B0604020202020204" pitchFamily="34" charset="0"/>
              <a:buChar char="•"/>
              <a:defRPr sz="1600">
                <a:solidFill>
                  <a:schemeClr val="tx2">
                    <a:lumMod val="60000"/>
                    <a:lumOff val="40000"/>
                  </a:schemeClr>
                </a:solidFill>
              </a:defRPr>
            </a:lvl2pPr>
            <a:lvl3pPr marL="357188" indent="-180975">
              <a:defRPr sz="1400">
                <a:solidFill>
                  <a:schemeClr val="tx2">
                    <a:lumMod val="60000"/>
                    <a:lumOff val="40000"/>
                  </a:schemeClr>
                </a:solidFill>
              </a:defRPr>
            </a:lvl3pPr>
            <a:lvl4pPr marL="536575" indent="-180975">
              <a:defRPr sz="1200">
                <a:solidFill>
                  <a:schemeClr val="tx2">
                    <a:lumMod val="60000"/>
                    <a:lumOff val="40000"/>
                  </a:schemeClr>
                </a:solidFill>
              </a:defRPr>
            </a:lvl4pPr>
            <a:lvl5pPr marL="715963" indent="-171450">
              <a:defRPr sz="1200">
                <a:solidFill>
                  <a:schemeClr val="tx2">
                    <a:lumMod val="60000"/>
                    <a:lumOff val="4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0" name="Picture 9">
            <a:extLst>
              <a:ext uri="{FF2B5EF4-FFF2-40B4-BE49-F238E27FC236}">
                <a16:creationId xmlns:a16="http://schemas.microsoft.com/office/drawing/2014/main" id="{AEE1963F-5094-4B43-8EDE-7E1A1530B92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
            <a:ext cx="5443869" cy="5663219"/>
          </a:xfrm>
          <a:prstGeom prst="rect">
            <a:avLst/>
          </a:prstGeom>
        </p:spPr>
      </p:pic>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l="21577" t="1652" r="25242"/>
          <a:stretch/>
        </p:blipFill>
        <p:spPr>
          <a:xfrm>
            <a:off x="0" y="1009"/>
            <a:ext cx="5443869" cy="5662209"/>
          </a:xfrm>
          <a:prstGeom prst="rect">
            <a:avLst/>
          </a:prstGeom>
        </p:spPr>
      </p:pic>
      <p:sp>
        <p:nvSpPr>
          <p:cNvPr id="13" name="Footer Placeholder 7"/>
          <p:cNvSpPr>
            <a:spLocks noGrp="1"/>
          </p:cNvSpPr>
          <p:nvPr>
            <p:ph type="ftr" sz="quarter" idx="3"/>
          </p:nvPr>
        </p:nvSpPr>
        <p:spPr>
          <a:xfrm>
            <a:off x="548482" y="6500017"/>
            <a:ext cx="1044000" cy="140400"/>
          </a:xfrm>
          <a:prstGeom prst="rect">
            <a:avLst/>
          </a:prstGeom>
        </p:spPr>
        <p:txBody>
          <a:bodyPr vert="horz" lIns="0" tIns="45720" rIns="91440" bIns="45720" rtlCol="0" anchor="ctr"/>
          <a:lstStyle>
            <a:lvl1pPr algn="l">
              <a:defRPr sz="900">
                <a:solidFill>
                  <a:schemeClr val="tx1">
                    <a:tint val="75000"/>
                  </a:schemeClr>
                </a:solidFill>
              </a:defRPr>
            </a:lvl1pPr>
          </a:lstStyle>
          <a:p>
            <a:endParaRPr lang="en-US" dirty="0"/>
          </a:p>
        </p:txBody>
      </p:sp>
      <p:sp>
        <p:nvSpPr>
          <p:cNvPr id="15" name="Date Placeholder 10"/>
          <p:cNvSpPr>
            <a:spLocks noGrp="1"/>
          </p:cNvSpPr>
          <p:nvPr>
            <p:ph type="dt" sz="half" idx="15"/>
          </p:nvPr>
        </p:nvSpPr>
        <p:spPr>
          <a:xfrm>
            <a:off x="10720388" y="6500018"/>
            <a:ext cx="683418" cy="141289"/>
          </a:xfrm>
        </p:spPr>
        <p:txBody>
          <a:bodyPr/>
          <a:lstStyle/>
          <a:p>
            <a:fld id="{1B90E1F5-8381-4D5C-A0FB-04CD4294557A}" type="datetime1">
              <a:rPr lang="en-GB" smtClean="0"/>
              <a:t>13/04/2021</a:t>
            </a:fld>
            <a:endParaRPr lang="en-GB" dirty="0"/>
          </a:p>
        </p:txBody>
      </p:sp>
      <p:sp>
        <p:nvSpPr>
          <p:cNvPr id="16" name="Slide Number Placeholder 18"/>
          <p:cNvSpPr>
            <a:spLocks noGrp="1"/>
          </p:cNvSpPr>
          <p:nvPr>
            <p:ph type="sldNum" sz="quarter" idx="17"/>
          </p:nvPr>
        </p:nvSpPr>
        <p:spPr>
          <a:xfrm>
            <a:off x="11403806" y="6500018"/>
            <a:ext cx="237331" cy="141289"/>
          </a:xfrm>
        </p:spPr>
        <p:txBody>
          <a:bodyPr/>
          <a:lstStyle/>
          <a:p>
            <a:fld id="{6DD55292-72D6-41B9-85AE-FA31A2F7279B}" type="slidenum">
              <a:rPr lang="en-GB" smtClean="0"/>
              <a:pPr/>
              <a:t>‹#›</a:t>
            </a:fld>
            <a:endParaRPr lang="en-GB" dirty="0"/>
          </a:p>
        </p:txBody>
      </p:sp>
    </p:spTree>
    <p:extLst>
      <p:ext uri="{BB962C8B-B14F-4D97-AF65-F5344CB8AC3E}">
        <p14:creationId xmlns:p14="http://schemas.microsoft.com/office/powerpoint/2010/main" val="34663126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03">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295775" y="1171575"/>
            <a:ext cx="7896225" cy="4238625"/>
          </a:xfrm>
          <a:pattFill prst="pct30">
            <a:fgClr>
              <a:schemeClr val="accent5"/>
            </a:fgClr>
            <a:bgClr>
              <a:schemeClr val="bg1"/>
            </a:bgClr>
          </a:pattFill>
        </p:spPr>
        <p:txBody>
          <a:bodyPr vert="horz" lIns="0" tIns="0" rIns="0" bIns="0" rtlCol="0">
            <a:normAutofit/>
          </a:bodyPr>
          <a:lstStyle>
            <a:lvl1pPr>
              <a:defRPr lang="en-US"/>
            </a:lvl1pPr>
          </a:lstStyle>
          <a:p>
            <a:pPr lvl="0"/>
            <a:endParaRPr lang="en-US"/>
          </a:p>
        </p:txBody>
      </p:sp>
      <p:sp>
        <p:nvSpPr>
          <p:cNvPr id="2" name="Title 1"/>
          <p:cNvSpPr>
            <a:spLocks noGrp="1"/>
          </p:cNvSpPr>
          <p:nvPr>
            <p:ph type="title" hasCustomPrompt="1"/>
          </p:nvPr>
        </p:nvSpPr>
        <p:spPr>
          <a:xfrm>
            <a:off x="550862" y="502444"/>
            <a:ext cx="11090276" cy="554831"/>
          </a:xfrm>
        </p:spPr>
        <p:txBody>
          <a:bodyPr/>
          <a:lstStyle>
            <a:lvl1pPr>
              <a:defRPr/>
            </a:lvl1pPr>
          </a:lstStyle>
          <a:p>
            <a:r>
              <a:rPr lang="en-US" dirty="0"/>
              <a:t>Contents</a:t>
            </a:r>
            <a:endParaRPr lang="en-GB" dirty="0"/>
          </a:p>
        </p:txBody>
      </p:sp>
      <p:sp>
        <p:nvSpPr>
          <p:cNvPr id="17" name="Content Placeholder 2"/>
          <p:cNvSpPr>
            <a:spLocks noGrp="1"/>
          </p:cNvSpPr>
          <p:nvPr>
            <p:ph idx="1"/>
          </p:nvPr>
        </p:nvSpPr>
        <p:spPr>
          <a:xfrm>
            <a:off x="550862" y="1143000"/>
            <a:ext cx="3535363" cy="4633343"/>
          </a:xfrm>
        </p:spPr>
        <p:txBody>
          <a:bodyPr/>
          <a:lstStyle>
            <a:lvl1pPr marL="447675" indent="-447675">
              <a:spcBef>
                <a:spcPts val="1400"/>
              </a:spcBef>
              <a:tabLst>
                <a:tab pos="447675" algn="l"/>
              </a:tabLst>
              <a:defRPr/>
            </a:lvl1pPr>
            <a:lvl2pPr marL="0" indent="0">
              <a:buNone/>
              <a:defRPr/>
            </a:lvl2pPr>
            <a:lvl3pPr marL="628650" indent="-180975">
              <a:defRPr/>
            </a:lvl3pPr>
            <a:lvl4pPr marL="990600" indent="-180975">
              <a:defRPr/>
            </a:lvl4pPr>
            <a:lvl5pPr marL="1162050" indent="-17145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p:cNvSpPr>
            <a:spLocks noGrp="1"/>
          </p:cNvSpPr>
          <p:nvPr>
            <p:ph type="dt" sz="half" idx="10"/>
          </p:nvPr>
        </p:nvSpPr>
        <p:spPr/>
        <p:txBody>
          <a:bodyPr/>
          <a:lstStyle/>
          <a:p>
            <a:fld id="{CBDE15A4-BC3A-431B-A9FF-D3547266EC98}" type="datetime1">
              <a:rPr lang="en-GB" smtClean="0"/>
              <a:t>13/04/2021</a:t>
            </a:fld>
            <a:endParaRPr lang="en-GB" dirty="0"/>
          </a:p>
        </p:txBody>
      </p:sp>
      <p:sp>
        <p:nvSpPr>
          <p:cNvPr id="10" name="Slide Number Placeholder 9"/>
          <p:cNvSpPr>
            <a:spLocks noGrp="1"/>
          </p:cNvSpPr>
          <p:nvPr>
            <p:ph type="sldNum" sz="quarter" idx="12"/>
          </p:nvPr>
        </p:nvSpPr>
        <p:spPr/>
        <p:txBody>
          <a:bodyPr/>
          <a:lstStyle/>
          <a:p>
            <a:fld id="{6DD55292-72D6-41B9-85AE-FA31A2F7279B}" type="slidenum">
              <a:rPr lang="en-GB" smtClean="0"/>
              <a:pPr/>
              <a:t>‹#›</a:t>
            </a:fld>
            <a:endParaRPr lang="en-GB" dirty="0"/>
          </a:p>
        </p:txBody>
      </p:sp>
      <p:sp>
        <p:nvSpPr>
          <p:cNvPr id="8" name="Footer Placeholder 7"/>
          <p:cNvSpPr>
            <a:spLocks noGrp="1"/>
          </p:cNvSpPr>
          <p:nvPr>
            <p:ph type="ftr" sz="quarter" idx="3"/>
          </p:nvPr>
        </p:nvSpPr>
        <p:spPr>
          <a:xfrm>
            <a:off x="548482" y="6500017"/>
            <a:ext cx="1044000" cy="140400"/>
          </a:xfrm>
          <a:prstGeom prst="rect">
            <a:avLst/>
          </a:prstGeom>
        </p:spPr>
        <p:txBody>
          <a:bodyPr vert="horz" lIns="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5561775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s 04">
    <p:spTree>
      <p:nvGrpSpPr>
        <p:cNvPr id="1" name=""/>
        <p:cNvGrpSpPr/>
        <p:nvPr/>
      </p:nvGrpSpPr>
      <p:grpSpPr>
        <a:xfrm>
          <a:off x="0" y="0"/>
          <a:ext cx="0" cy="0"/>
          <a:chOff x="0" y="0"/>
          <a:chExt cx="0" cy="0"/>
        </a:xfrm>
      </p:grpSpPr>
      <p:sp>
        <p:nvSpPr>
          <p:cNvPr id="3" name="Picture Placeholder 2"/>
          <p:cNvSpPr>
            <a:spLocks noGrp="1"/>
          </p:cNvSpPr>
          <p:nvPr>
            <p:ph type="pic" sz="quarter" idx="18"/>
          </p:nvPr>
        </p:nvSpPr>
        <p:spPr>
          <a:xfrm>
            <a:off x="0" y="1171575"/>
            <a:ext cx="7896225" cy="4238625"/>
          </a:xfrm>
          <a:pattFill prst="pct30">
            <a:fgClr>
              <a:schemeClr val="accent5"/>
            </a:fgClr>
            <a:bgClr>
              <a:schemeClr val="bg1"/>
            </a:bgClr>
          </a:pattFill>
        </p:spPr>
        <p:txBody>
          <a:bodyPr vert="horz" lIns="0" tIns="0" rIns="0" bIns="0" rtlCol="0">
            <a:normAutofit/>
          </a:bodyPr>
          <a:lstStyle>
            <a:lvl1pPr>
              <a:defRPr lang="en-US"/>
            </a:lvl1pPr>
          </a:lstStyle>
          <a:p>
            <a:pPr lvl="0"/>
            <a:endParaRPr lang="en-US"/>
          </a:p>
        </p:txBody>
      </p:sp>
      <p:sp>
        <p:nvSpPr>
          <p:cNvPr id="16" name="Content Placeholder 2"/>
          <p:cNvSpPr>
            <a:spLocks noGrp="1"/>
          </p:cNvSpPr>
          <p:nvPr>
            <p:ph idx="14"/>
          </p:nvPr>
        </p:nvSpPr>
        <p:spPr>
          <a:xfrm>
            <a:off x="8656637" y="1143000"/>
            <a:ext cx="2984501" cy="4633343"/>
          </a:xfrm>
        </p:spPr>
        <p:txBody>
          <a:bodyPr/>
          <a:lstStyle>
            <a:lvl1pPr marL="447675" indent="-447675">
              <a:spcBef>
                <a:spcPts val="1400"/>
              </a:spcBef>
              <a:tabLst>
                <a:tab pos="447675" algn="l"/>
              </a:tabLst>
              <a:defRPr/>
            </a:lvl1pPr>
            <a:lvl2pPr marL="0" indent="0">
              <a:buNone/>
              <a:defRPr/>
            </a:lvl2pPr>
            <a:lvl3pPr marL="628650" indent="-180975">
              <a:defRPr/>
            </a:lvl3pPr>
            <a:lvl4pPr marL="990600" indent="-180975">
              <a:defRPr/>
            </a:lvl4pPr>
            <a:lvl5pPr marL="1162050" indent="-17145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Date Placeholder 10"/>
          <p:cNvSpPr>
            <a:spLocks noGrp="1"/>
          </p:cNvSpPr>
          <p:nvPr>
            <p:ph type="dt" sz="half" idx="15"/>
          </p:nvPr>
        </p:nvSpPr>
        <p:spPr/>
        <p:txBody>
          <a:bodyPr/>
          <a:lstStyle/>
          <a:p>
            <a:fld id="{CDF3CF7B-3872-4A8D-824A-880718129032}" type="datetime1">
              <a:rPr lang="en-GB" smtClean="0"/>
              <a:t>13/04/2021</a:t>
            </a:fld>
            <a:endParaRPr lang="en-GB" dirty="0"/>
          </a:p>
        </p:txBody>
      </p:sp>
      <p:sp>
        <p:nvSpPr>
          <p:cNvPr id="19" name="Slide Number Placeholder 18"/>
          <p:cNvSpPr>
            <a:spLocks noGrp="1"/>
          </p:cNvSpPr>
          <p:nvPr>
            <p:ph type="sldNum" sz="quarter" idx="17"/>
          </p:nvPr>
        </p:nvSpPr>
        <p:spPr/>
        <p:txBody>
          <a:bodyPr/>
          <a:lstStyle/>
          <a:p>
            <a:fld id="{6DD55292-72D6-41B9-85AE-FA31A2F7279B}" type="slidenum">
              <a:rPr lang="en-GB" smtClean="0"/>
              <a:pPr/>
              <a:t>‹#›</a:t>
            </a:fld>
            <a:endParaRPr lang="en-GB" dirty="0"/>
          </a:p>
        </p:txBody>
      </p:sp>
      <p:sp>
        <p:nvSpPr>
          <p:cNvPr id="8" name="Title 19"/>
          <p:cNvSpPr>
            <a:spLocks noGrp="1"/>
          </p:cNvSpPr>
          <p:nvPr>
            <p:ph type="title" hasCustomPrompt="1"/>
          </p:nvPr>
        </p:nvSpPr>
        <p:spPr>
          <a:xfrm>
            <a:off x="8656636" y="502444"/>
            <a:ext cx="2984501" cy="669131"/>
          </a:xfrm>
        </p:spPr>
        <p:txBody>
          <a:bodyPr/>
          <a:lstStyle>
            <a:lvl1pPr>
              <a:defRPr/>
            </a:lvl1pPr>
          </a:lstStyle>
          <a:p>
            <a:r>
              <a:rPr lang="en-US" dirty="0"/>
              <a:t>Contents</a:t>
            </a:r>
            <a:endParaRPr lang="en-GB" dirty="0"/>
          </a:p>
        </p:txBody>
      </p:sp>
      <p:sp>
        <p:nvSpPr>
          <p:cNvPr id="9" name="Footer Placeholder 7"/>
          <p:cNvSpPr>
            <a:spLocks noGrp="1"/>
          </p:cNvSpPr>
          <p:nvPr>
            <p:ph type="ftr" sz="quarter" idx="3"/>
          </p:nvPr>
        </p:nvSpPr>
        <p:spPr>
          <a:xfrm>
            <a:off x="548482" y="6500017"/>
            <a:ext cx="1044000" cy="140400"/>
          </a:xfrm>
          <a:prstGeom prst="rect">
            <a:avLst/>
          </a:prstGeom>
        </p:spPr>
        <p:txBody>
          <a:bodyPr vert="horz" lIns="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2228258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and text 06">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6648450" cy="5646738"/>
          </a:xfrm>
          <a:pattFill prst="pct30">
            <a:fgClr>
              <a:schemeClr val="accent5"/>
            </a:fgClr>
            <a:bgClr>
              <a:schemeClr val="bg1"/>
            </a:bgClr>
          </a:pattFill>
        </p:spPr>
        <p:txBody>
          <a:bodyPr vert="horz" lIns="0" tIns="0" rIns="0" bIns="0" rtlCol="0">
            <a:normAutofit/>
          </a:bodyPr>
          <a:lstStyle>
            <a:lvl1pPr>
              <a:defRPr lang="en-US"/>
            </a:lvl1pPr>
          </a:lstStyle>
          <a:p>
            <a:pPr lvl="0"/>
            <a:endParaRPr lang="en-US"/>
          </a:p>
        </p:txBody>
      </p:sp>
      <p:sp>
        <p:nvSpPr>
          <p:cNvPr id="2" name="Title 1"/>
          <p:cNvSpPr>
            <a:spLocks noGrp="1"/>
          </p:cNvSpPr>
          <p:nvPr>
            <p:ph type="title"/>
          </p:nvPr>
        </p:nvSpPr>
        <p:spPr>
          <a:xfrm>
            <a:off x="7180261" y="502444"/>
            <a:ext cx="4460875" cy="554831"/>
          </a:xfrm>
        </p:spPr>
        <p:txBody>
          <a:bodyPr/>
          <a:lstStyle>
            <a:lvl1pPr>
              <a:defRPr/>
            </a:lvl1pPr>
          </a:lstStyle>
          <a:p>
            <a:endParaRPr lang="en-GB" dirty="0"/>
          </a:p>
        </p:txBody>
      </p:sp>
      <p:sp>
        <p:nvSpPr>
          <p:cNvPr id="17" name="Content Placeholder 2"/>
          <p:cNvSpPr>
            <a:spLocks noGrp="1"/>
          </p:cNvSpPr>
          <p:nvPr>
            <p:ph idx="1"/>
          </p:nvPr>
        </p:nvSpPr>
        <p:spPr>
          <a:xfrm>
            <a:off x="7180262" y="1143001"/>
            <a:ext cx="4460876" cy="4503738"/>
          </a:xfrm>
        </p:spPr>
        <p:txBody>
          <a:bodyPr/>
          <a:lstStyle>
            <a:lvl1pPr marL="0" indent="0">
              <a:spcBef>
                <a:spcPts val="1400"/>
              </a:spcBef>
              <a:tabLst/>
              <a:defRPr sz="1600">
                <a:solidFill>
                  <a:schemeClr val="tx2">
                    <a:lumMod val="60000"/>
                    <a:lumOff val="40000"/>
                  </a:schemeClr>
                </a:solidFill>
              </a:defRPr>
            </a:lvl1pPr>
            <a:lvl2pPr marL="179388" indent="-179388">
              <a:buFont typeface="Arial" panose="020B0604020202020204" pitchFamily="34" charset="0"/>
              <a:buChar char="•"/>
              <a:defRPr sz="1600">
                <a:solidFill>
                  <a:schemeClr val="tx2">
                    <a:lumMod val="60000"/>
                    <a:lumOff val="40000"/>
                  </a:schemeClr>
                </a:solidFill>
              </a:defRPr>
            </a:lvl2pPr>
            <a:lvl3pPr marL="357188" indent="-180975">
              <a:defRPr sz="1400">
                <a:solidFill>
                  <a:schemeClr val="tx2">
                    <a:lumMod val="60000"/>
                    <a:lumOff val="40000"/>
                  </a:schemeClr>
                </a:solidFill>
              </a:defRPr>
            </a:lvl3pPr>
            <a:lvl4pPr marL="536575" indent="-180975">
              <a:defRPr sz="1200">
                <a:solidFill>
                  <a:schemeClr val="tx2">
                    <a:lumMod val="60000"/>
                    <a:lumOff val="40000"/>
                  </a:schemeClr>
                </a:solidFill>
              </a:defRPr>
            </a:lvl4pPr>
            <a:lvl5pPr marL="715963" indent="-171450">
              <a:defRPr sz="1200">
                <a:solidFill>
                  <a:schemeClr val="tx2">
                    <a:lumMod val="60000"/>
                    <a:lumOff val="4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p:cNvSpPr>
            <a:spLocks noGrp="1"/>
          </p:cNvSpPr>
          <p:nvPr>
            <p:ph type="dt" sz="half" idx="10"/>
          </p:nvPr>
        </p:nvSpPr>
        <p:spPr/>
        <p:txBody>
          <a:bodyPr/>
          <a:lstStyle/>
          <a:p>
            <a:fld id="{AC9D8871-92B9-4BB0-8074-D8D6C5104D20}" type="datetime1">
              <a:rPr lang="en-GB" smtClean="0"/>
              <a:t>13/04/2021</a:t>
            </a:fld>
            <a:endParaRPr lang="en-GB" dirty="0"/>
          </a:p>
        </p:txBody>
      </p:sp>
      <p:sp>
        <p:nvSpPr>
          <p:cNvPr id="9" name="Slide Number Placeholder 8"/>
          <p:cNvSpPr>
            <a:spLocks noGrp="1"/>
          </p:cNvSpPr>
          <p:nvPr>
            <p:ph type="sldNum" sz="quarter" idx="12"/>
          </p:nvPr>
        </p:nvSpPr>
        <p:spPr/>
        <p:txBody>
          <a:bodyPr/>
          <a:lstStyle/>
          <a:p>
            <a:fld id="{6DD55292-72D6-41B9-85AE-FA31A2F7279B}" type="slidenum">
              <a:rPr lang="en-GB" smtClean="0"/>
              <a:pPr/>
              <a:t>‹#›</a:t>
            </a:fld>
            <a:endParaRPr lang="en-GB" dirty="0"/>
          </a:p>
        </p:txBody>
      </p:sp>
      <p:sp>
        <p:nvSpPr>
          <p:cNvPr id="8" name="Footer Placeholder 7"/>
          <p:cNvSpPr>
            <a:spLocks noGrp="1"/>
          </p:cNvSpPr>
          <p:nvPr>
            <p:ph type="ftr" sz="quarter" idx="3"/>
          </p:nvPr>
        </p:nvSpPr>
        <p:spPr>
          <a:xfrm>
            <a:off x="548482" y="6500017"/>
            <a:ext cx="1044000" cy="140400"/>
          </a:xfrm>
          <a:prstGeom prst="rect">
            <a:avLst/>
          </a:prstGeom>
        </p:spPr>
        <p:txBody>
          <a:bodyPr vert="horz" lIns="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3032143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rporate Chapter slide 01 ">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10720388" y="6500018"/>
            <a:ext cx="683418" cy="141289"/>
          </a:xfrm>
        </p:spPr>
        <p:txBody>
          <a:bodyPr/>
          <a:lstStyle/>
          <a:p>
            <a:fld id="{8D25F7A0-D6DE-4335-8769-D0AAF5E10F08}" type="datetime1">
              <a:rPr lang="en-GB" smtClean="0"/>
              <a:t>13/04/2021</a:t>
            </a:fld>
            <a:endParaRPr lang="en-GB"/>
          </a:p>
        </p:txBody>
      </p:sp>
      <p:sp>
        <p:nvSpPr>
          <p:cNvPr id="12" name="Slide Number Placeholder 5"/>
          <p:cNvSpPr>
            <a:spLocks noGrp="1"/>
          </p:cNvSpPr>
          <p:nvPr>
            <p:ph type="sldNum" sz="quarter" idx="12"/>
          </p:nvPr>
        </p:nvSpPr>
        <p:spPr>
          <a:xfrm>
            <a:off x="11403806" y="6500018"/>
            <a:ext cx="237331" cy="141289"/>
          </a:xfrm>
        </p:spPr>
        <p:txBody>
          <a:bodyPr/>
          <a:lstStyle/>
          <a:p>
            <a:fld id="{6DD55292-72D6-41B9-85AE-FA31A2F7279B}" type="slidenum">
              <a:rPr lang="en-GB" smtClean="0"/>
              <a:t>‹#›</a:t>
            </a:fld>
            <a:endParaRPr lang="en-GB"/>
          </a:p>
        </p:txBody>
      </p:sp>
      <p:sp>
        <p:nvSpPr>
          <p:cNvPr id="17" name="Title 1"/>
          <p:cNvSpPr>
            <a:spLocks noGrp="1"/>
          </p:cNvSpPr>
          <p:nvPr>
            <p:ph type="ctrTitle"/>
          </p:nvPr>
        </p:nvSpPr>
        <p:spPr>
          <a:xfrm>
            <a:off x="550863" y="252417"/>
            <a:ext cx="4442242" cy="2387600"/>
          </a:xfrm>
        </p:spPr>
        <p:txBody>
          <a:bodyPr anchor="b">
            <a:normAutofit/>
          </a:bodyPr>
          <a:lstStyle>
            <a:lvl1pPr algn="l">
              <a:lnSpc>
                <a:spcPct val="77000"/>
              </a:lnSpc>
              <a:defRPr sz="5000">
                <a:solidFill>
                  <a:schemeClr val="tx2"/>
                </a:solidFill>
              </a:defRPr>
            </a:lvl1pPr>
          </a:lstStyle>
          <a:p>
            <a:r>
              <a:rPr lang="en-US" dirty="0"/>
              <a:t>Click to edit Master title style</a:t>
            </a:r>
            <a:endParaRPr lang="en-GB" dirty="0"/>
          </a:p>
        </p:txBody>
      </p:sp>
      <p:sp>
        <p:nvSpPr>
          <p:cNvPr id="19" name="Subtitle 2"/>
          <p:cNvSpPr>
            <a:spLocks noGrp="1"/>
          </p:cNvSpPr>
          <p:nvPr>
            <p:ph type="subTitle" idx="1"/>
          </p:nvPr>
        </p:nvSpPr>
        <p:spPr>
          <a:xfrm>
            <a:off x="550863" y="2792415"/>
            <a:ext cx="4442242" cy="1655762"/>
          </a:xfrm>
        </p:spPr>
        <p:txBody>
          <a:bodyPr>
            <a:normAutofit/>
          </a:bodyPr>
          <a:lstStyle>
            <a:lvl1pPr marL="0" indent="0" algn="l">
              <a:spcBef>
                <a:spcPts val="0"/>
              </a:spcBef>
              <a:buNone/>
              <a:defRPr sz="2000">
                <a:solidFill>
                  <a:schemeClr val="tx2">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3" name="Picture 12"/>
          <p:cNvPicPr>
            <a:picLocks noChangeAspect="1"/>
          </p:cNvPicPr>
          <p:nvPr userDrawn="1"/>
        </p:nvPicPr>
        <p:blipFill rotWithShape="1">
          <a:blip r:embed="rId2" cstate="email">
            <a:extLst>
              <a:ext uri="{28A0092B-C50C-407E-A947-70E740481C1C}">
                <a14:useLocalDpi xmlns:a14="http://schemas.microsoft.com/office/drawing/2010/main"/>
              </a:ext>
            </a:extLst>
          </a:blip>
          <a:srcRect b="57736"/>
          <a:stretch/>
        </p:blipFill>
        <p:spPr>
          <a:xfrm>
            <a:off x="548495" y="5934176"/>
            <a:ext cx="1086915" cy="255609"/>
          </a:xfrm>
          <a:prstGeom prst="rect">
            <a:avLst/>
          </a:prstGeom>
        </p:spPr>
      </p:pic>
      <p:sp>
        <p:nvSpPr>
          <p:cNvPr id="14" name="Slide Number Placeholder 4">
            <a:extLst>
              <a:ext uri="{FF2B5EF4-FFF2-40B4-BE49-F238E27FC236}">
                <a16:creationId xmlns:a16="http://schemas.microsoft.com/office/drawing/2014/main" id="{CA3B4691-8234-4A2D-9182-73E2BD88B8F7}"/>
              </a:ext>
            </a:extLst>
          </p:cNvPr>
          <p:cNvSpPr txBox="1">
            <a:spLocks/>
          </p:cNvSpPr>
          <p:nvPr userDrawn="1"/>
        </p:nvSpPr>
        <p:spPr>
          <a:xfrm>
            <a:off x="8905137" y="5970024"/>
            <a:ext cx="2736000" cy="158075"/>
          </a:xfrm>
          <a:prstGeom prst="rect">
            <a:avLst/>
          </a:prstGeom>
        </p:spPr>
        <p:txBody>
          <a:bodyPr vert="horz" lIns="0" tIns="0" rIns="0" bIns="0" rtlCol="0" anchor="ctr"/>
          <a:lstStyle>
            <a:defPPr>
              <a:defRPr lang="en-US"/>
            </a:defPPr>
            <a:lvl1pPr marL="0" algn="r" defTabSz="914400" rtl="0" eaLnBrk="1" latinLnBrk="0" hangingPunct="1">
              <a:defRPr lang="en-US" sz="700" b="0" i="0" u="none" strike="noStrike" kern="1200" baseline="0" smtClean="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a:solidFill>
                  <a:prstClr val="black"/>
                </a:solidFill>
              </a:rPr>
              <a:t>CANON PRODUCTION PRINTING </a:t>
            </a:r>
            <a:endParaRPr lang="en-US" sz="900" b="1" dirty="0">
              <a:solidFill>
                <a:prstClr val="black"/>
              </a:solidFill>
            </a:endParaRPr>
          </a:p>
        </p:txBody>
      </p:sp>
      <p:sp>
        <p:nvSpPr>
          <p:cNvPr id="10" name="Footer Placeholder 7"/>
          <p:cNvSpPr>
            <a:spLocks noGrp="1"/>
          </p:cNvSpPr>
          <p:nvPr>
            <p:ph type="ftr" sz="quarter" idx="3"/>
          </p:nvPr>
        </p:nvSpPr>
        <p:spPr>
          <a:xfrm>
            <a:off x="548482" y="6500017"/>
            <a:ext cx="1044000" cy="140400"/>
          </a:xfrm>
          <a:prstGeom prst="rect">
            <a:avLst/>
          </a:prstGeom>
        </p:spPr>
        <p:txBody>
          <a:bodyPr vert="horz" lIns="0" tIns="45720" rIns="91440" bIns="45720" rtlCol="0" anchor="ctr"/>
          <a:lstStyle>
            <a:lvl1pPr algn="l">
              <a:defRPr sz="900">
                <a:solidFill>
                  <a:schemeClr val="tx1">
                    <a:tint val="75000"/>
                  </a:schemeClr>
                </a:solidFill>
              </a:defRPr>
            </a:lvl1pPr>
          </a:lstStyle>
          <a:p>
            <a:endParaRPr lang="en-US" dirty="0"/>
          </a:p>
        </p:txBody>
      </p:sp>
      <p:pic>
        <p:nvPicPr>
          <p:cNvPr id="15" name="Picture 2" descr="H:\wfps\marketing\_LFG\Profile Project\LFG_Brochure_Final_Draft Folder\Links\Forrest.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10669" t="3639" r="14235" b="9460"/>
          <a:stretch/>
        </p:blipFill>
        <p:spPr bwMode="auto">
          <a:xfrm>
            <a:off x="5172064" y="0"/>
            <a:ext cx="7019936" cy="5646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421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and text 07">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5546725" y="0"/>
            <a:ext cx="6645275" cy="5646738"/>
          </a:xfrm>
          <a:pattFill prst="pct30">
            <a:fgClr>
              <a:schemeClr val="accent5"/>
            </a:fgClr>
            <a:bgClr>
              <a:schemeClr val="bg1"/>
            </a:bgClr>
          </a:pattFill>
        </p:spPr>
        <p:txBody>
          <a:bodyPr vert="horz" lIns="0" tIns="0" rIns="0" bIns="0" rtlCol="0">
            <a:normAutofit/>
          </a:bodyPr>
          <a:lstStyle>
            <a:lvl1pPr>
              <a:defRPr lang="en-US"/>
            </a:lvl1pPr>
          </a:lstStyle>
          <a:p>
            <a:pPr lvl="0"/>
            <a:endParaRPr lang="en-US"/>
          </a:p>
        </p:txBody>
      </p:sp>
      <p:sp>
        <p:nvSpPr>
          <p:cNvPr id="2" name="Title 1"/>
          <p:cNvSpPr>
            <a:spLocks noGrp="1"/>
          </p:cNvSpPr>
          <p:nvPr>
            <p:ph type="title"/>
          </p:nvPr>
        </p:nvSpPr>
        <p:spPr>
          <a:xfrm>
            <a:off x="550862" y="502444"/>
            <a:ext cx="4646613" cy="554831"/>
          </a:xfrm>
        </p:spPr>
        <p:txBody>
          <a:bodyPr/>
          <a:lstStyle>
            <a:lvl1pPr>
              <a:defRPr/>
            </a:lvl1pPr>
          </a:lstStyle>
          <a:p>
            <a:endParaRPr lang="en-GB" dirty="0"/>
          </a:p>
        </p:txBody>
      </p:sp>
      <p:sp>
        <p:nvSpPr>
          <p:cNvPr id="17" name="Content Placeholder 2"/>
          <p:cNvSpPr>
            <a:spLocks noGrp="1"/>
          </p:cNvSpPr>
          <p:nvPr>
            <p:ph idx="1"/>
          </p:nvPr>
        </p:nvSpPr>
        <p:spPr>
          <a:xfrm>
            <a:off x="550862" y="1143001"/>
            <a:ext cx="4646613" cy="4503738"/>
          </a:xfrm>
        </p:spPr>
        <p:txBody>
          <a:bodyPr/>
          <a:lstStyle>
            <a:lvl1pPr marL="0" indent="0">
              <a:spcBef>
                <a:spcPts val="1400"/>
              </a:spcBef>
              <a:tabLst/>
              <a:defRPr sz="1600">
                <a:solidFill>
                  <a:schemeClr val="tx2">
                    <a:lumMod val="60000"/>
                    <a:lumOff val="40000"/>
                  </a:schemeClr>
                </a:solidFill>
              </a:defRPr>
            </a:lvl1pPr>
            <a:lvl2pPr marL="179388" indent="-179388">
              <a:buFont typeface="Arial" panose="020B0604020202020204" pitchFamily="34" charset="0"/>
              <a:buChar char="•"/>
              <a:defRPr sz="1600">
                <a:solidFill>
                  <a:schemeClr val="tx2">
                    <a:lumMod val="60000"/>
                    <a:lumOff val="40000"/>
                  </a:schemeClr>
                </a:solidFill>
              </a:defRPr>
            </a:lvl2pPr>
            <a:lvl3pPr marL="357188" indent="-180975">
              <a:defRPr sz="1400">
                <a:solidFill>
                  <a:schemeClr val="tx2">
                    <a:lumMod val="60000"/>
                    <a:lumOff val="40000"/>
                  </a:schemeClr>
                </a:solidFill>
              </a:defRPr>
            </a:lvl3pPr>
            <a:lvl4pPr marL="536575" indent="-180975">
              <a:defRPr sz="1200">
                <a:solidFill>
                  <a:schemeClr val="tx2">
                    <a:lumMod val="60000"/>
                    <a:lumOff val="40000"/>
                  </a:schemeClr>
                </a:solidFill>
              </a:defRPr>
            </a:lvl4pPr>
            <a:lvl5pPr marL="715963" indent="-171450">
              <a:defRPr sz="1200">
                <a:solidFill>
                  <a:schemeClr val="tx2">
                    <a:lumMod val="60000"/>
                    <a:lumOff val="4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p:cNvSpPr>
            <a:spLocks noGrp="1"/>
          </p:cNvSpPr>
          <p:nvPr>
            <p:ph type="dt" sz="half" idx="10"/>
          </p:nvPr>
        </p:nvSpPr>
        <p:spPr/>
        <p:txBody>
          <a:bodyPr/>
          <a:lstStyle/>
          <a:p>
            <a:fld id="{B304B16E-DA81-4CEC-9A9C-6498900D065D}" type="datetime1">
              <a:rPr lang="en-GB" smtClean="0"/>
              <a:t>13/04/2021</a:t>
            </a:fld>
            <a:endParaRPr lang="en-GB" dirty="0"/>
          </a:p>
        </p:txBody>
      </p:sp>
      <p:sp>
        <p:nvSpPr>
          <p:cNvPr id="9" name="Slide Number Placeholder 8"/>
          <p:cNvSpPr>
            <a:spLocks noGrp="1"/>
          </p:cNvSpPr>
          <p:nvPr>
            <p:ph type="sldNum" sz="quarter" idx="12"/>
          </p:nvPr>
        </p:nvSpPr>
        <p:spPr/>
        <p:txBody>
          <a:bodyPr/>
          <a:lstStyle/>
          <a:p>
            <a:fld id="{6DD55292-72D6-41B9-85AE-FA31A2F7279B}" type="slidenum">
              <a:rPr lang="en-GB" smtClean="0"/>
              <a:pPr/>
              <a:t>‹#›</a:t>
            </a:fld>
            <a:endParaRPr lang="en-GB" dirty="0"/>
          </a:p>
        </p:txBody>
      </p:sp>
      <p:sp>
        <p:nvSpPr>
          <p:cNvPr id="8" name="Footer Placeholder 7"/>
          <p:cNvSpPr>
            <a:spLocks noGrp="1"/>
          </p:cNvSpPr>
          <p:nvPr>
            <p:ph type="ftr" sz="quarter" idx="3"/>
          </p:nvPr>
        </p:nvSpPr>
        <p:spPr>
          <a:xfrm>
            <a:off x="548482" y="6500017"/>
            <a:ext cx="1044000" cy="140400"/>
          </a:xfrm>
          <a:prstGeom prst="rect">
            <a:avLst/>
          </a:prstGeom>
        </p:spPr>
        <p:txBody>
          <a:bodyPr vert="horz" lIns="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19002464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 and text 08">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0" y="0"/>
            <a:ext cx="6642100" cy="5646738"/>
          </a:xfrm>
          <a:pattFill prst="pct30">
            <a:fgClr>
              <a:schemeClr val="accent5"/>
            </a:fgClr>
            <a:bgClr>
              <a:schemeClr val="bg1"/>
            </a:bgClr>
          </a:pattFill>
        </p:spPr>
        <p:txBody>
          <a:bodyPr vert="horz" lIns="0" tIns="0" rIns="0" bIns="0" rtlCol="0">
            <a:normAutofit/>
          </a:bodyPr>
          <a:lstStyle>
            <a:lvl1pPr>
              <a:defRPr lang="en-US"/>
            </a:lvl1pPr>
          </a:lstStyle>
          <a:p>
            <a:pPr lvl="0"/>
            <a:endParaRPr lang="en-US"/>
          </a:p>
        </p:txBody>
      </p:sp>
      <p:sp>
        <p:nvSpPr>
          <p:cNvPr id="2" name="Title 1"/>
          <p:cNvSpPr>
            <a:spLocks noGrp="1"/>
          </p:cNvSpPr>
          <p:nvPr>
            <p:ph type="title"/>
          </p:nvPr>
        </p:nvSpPr>
        <p:spPr>
          <a:xfrm>
            <a:off x="7180261" y="502444"/>
            <a:ext cx="4460875" cy="554831"/>
          </a:xfrm>
        </p:spPr>
        <p:txBody>
          <a:bodyPr/>
          <a:lstStyle>
            <a:lvl1pPr>
              <a:defRPr/>
            </a:lvl1pPr>
          </a:lstStyle>
          <a:p>
            <a:endParaRPr lang="en-GB" dirty="0"/>
          </a:p>
        </p:txBody>
      </p:sp>
      <p:sp>
        <p:nvSpPr>
          <p:cNvPr id="17" name="Content Placeholder 2"/>
          <p:cNvSpPr>
            <a:spLocks noGrp="1"/>
          </p:cNvSpPr>
          <p:nvPr>
            <p:ph idx="1"/>
          </p:nvPr>
        </p:nvSpPr>
        <p:spPr>
          <a:xfrm>
            <a:off x="7180262" y="1143001"/>
            <a:ext cx="4460876" cy="4503738"/>
          </a:xfrm>
        </p:spPr>
        <p:txBody>
          <a:bodyPr/>
          <a:lstStyle>
            <a:lvl1pPr marL="0" indent="0">
              <a:spcBef>
                <a:spcPts val="1400"/>
              </a:spcBef>
              <a:tabLst/>
              <a:defRPr sz="1600">
                <a:solidFill>
                  <a:schemeClr val="tx2">
                    <a:lumMod val="60000"/>
                    <a:lumOff val="40000"/>
                  </a:schemeClr>
                </a:solidFill>
              </a:defRPr>
            </a:lvl1pPr>
            <a:lvl2pPr marL="179388" indent="-179388">
              <a:buFont typeface="Arial" panose="020B0604020202020204" pitchFamily="34" charset="0"/>
              <a:buChar char="•"/>
              <a:defRPr sz="1600">
                <a:solidFill>
                  <a:schemeClr val="tx2">
                    <a:lumMod val="60000"/>
                    <a:lumOff val="40000"/>
                  </a:schemeClr>
                </a:solidFill>
              </a:defRPr>
            </a:lvl2pPr>
            <a:lvl3pPr marL="357188" indent="-180975">
              <a:defRPr sz="1400">
                <a:solidFill>
                  <a:schemeClr val="tx2">
                    <a:lumMod val="60000"/>
                    <a:lumOff val="40000"/>
                  </a:schemeClr>
                </a:solidFill>
              </a:defRPr>
            </a:lvl3pPr>
            <a:lvl4pPr marL="536575" indent="-180975">
              <a:defRPr sz="1200">
                <a:solidFill>
                  <a:schemeClr val="tx2">
                    <a:lumMod val="60000"/>
                    <a:lumOff val="40000"/>
                  </a:schemeClr>
                </a:solidFill>
              </a:defRPr>
            </a:lvl4pPr>
            <a:lvl5pPr marL="715963" indent="-171450">
              <a:defRPr sz="1200">
                <a:solidFill>
                  <a:schemeClr val="tx2">
                    <a:lumMod val="60000"/>
                    <a:lumOff val="4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p:cNvSpPr>
            <a:spLocks noGrp="1"/>
          </p:cNvSpPr>
          <p:nvPr>
            <p:ph type="dt" sz="half" idx="10"/>
          </p:nvPr>
        </p:nvSpPr>
        <p:spPr/>
        <p:txBody>
          <a:bodyPr/>
          <a:lstStyle/>
          <a:p>
            <a:fld id="{5931ADA9-681B-429F-A56A-1EAF0238E62D}" type="datetime1">
              <a:rPr lang="en-GB" smtClean="0"/>
              <a:t>13/04/2021</a:t>
            </a:fld>
            <a:endParaRPr lang="en-GB" dirty="0"/>
          </a:p>
        </p:txBody>
      </p:sp>
      <p:sp>
        <p:nvSpPr>
          <p:cNvPr id="9" name="Slide Number Placeholder 8"/>
          <p:cNvSpPr>
            <a:spLocks noGrp="1"/>
          </p:cNvSpPr>
          <p:nvPr>
            <p:ph type="sldNum" sz="quarter" idx="12"/>
          </p:nvPr>
        </p:nvSpPr>
        <p:spPr/>
        <p:txBody>
          <a:bodyPr/>
          <a:lstStyle/>
          <a:p>
            <a:fld id="{6DD55292-72D6-41B9-85AE-FA31A2F7279B}" type="slidenum">
              <a:rPr lang="en-GB" smtClean="0"/>
              <a:pPr/>
              <a:t>‹#›</a:t>
            </a:fld>
            <a:endParaRPr lang="en-GB" dirty="0"/>
          </a:p>
        </p:txBody>
      </p:sp>
      <p:sp>
        <p:nvSpPr>
          <p:cNvPr id="8" name="Footer Placeholder 7"/>
          <p:cNvSpPr>
            <a:spLocks noGrp="1"/>
          </p:cNvSpPr>
          <p:nvPr>
            <p:ph type="ftr" sz="quarter" idx="3"/>
          </p:nvPr>
        </p:nvSpPr>
        <p:spPr>
          <a:xfrm>
            <a:off x="548482" y="6500017"/>
            <a:ext cx="1044000" cy="140400"/>
          </a:xfrm>
          <a:prstGeom prst="rect">
            <a:avLst/>
          </a:prstGeom>
        </p:spPr>
        <p:txBody>
          <a:bodyPr vert="horz" lIns="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3781948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mage and text 11">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5562600" y="0"/>
            <a:ext cx="5197475" cy="5408613"/>
          </a:xfrm>
          <a:pattFill prst="pct30">
            <a:fgClr>
              <a:schemeClr val="accent5"/>
            </a:fgClr>
            <a:bgClr>
              <a:schemeClr val="bg1"/>
            </a:bgClr>
          </a:pattFill>
        </p:spPr>
        <p:txBody>
          <a:bodyPr vert="horz" lIns="0" tIns="0" rIns="0" bIns="0" rtlCol="0">
            <a:normAutofit/>
          </a:bodyPr>
          <a:lstStyle>
            <a:lvl1pPr>
              <a:defRPr lang="en-US"/>
            </a:lvl1pPr>
          </a:lstStyle>
          <a:p>
            <a:pPr lvl="0"/>
            <a:endParaRPr lang="en-US"/>
          </a:p>
        </p:txBody>
      </p:sp>
      <p:sp>
        <p:nvSpPr>
          <p:cNvPr id="2" name="Title 1"/>
          <p:cNvSpPr>
            <a:spLocks noGrp="1"/>
          </p:cNvSpPr>
          <p:nvPr>
            <p:ph type="title"/>
          </p:nvPr>
        </p:nvSpPr>
        <p:spPr>
          <a:xfrm>
            <a:off x="550862" y="502444"/>
            <a:ext cx="4646613" cy="554831"/>
          </a:xfrm>
        </p:spPr>
        <p:txBody>
          <a:bodyPr/>
          <a:lstStyle>
            <a:lvl1pPr>
              <a:defRPr/>
            </a:lvl1pPr>
          </a:lstStyle>
          <a:p>
            <a:endParaRPr lang="en-GB" dirty="0"/>
          </a:p>
        </p:txBody>
      </p:sp>
      <p:sp>
        <p:nvSpPr>
          <p:cNvPr id="17" name="Content Placeholder 2"/>
          <p:cNvSpPr>
            <a:spLocks noGrp="1"/>
          </p:cNvSpPr>
          <p:nvPr>
            <p:ph idx="1"/>
          </p:nvPr>
        </p:nvSpPr>
        <p:spPr>
          <a:xfrm>
            <a:off x="550862" y="1143001"/>
            <a:ext cx="4646613" cy="4503738"/>
          </a:xfrm>
        </p:spPr>
        <p:txBody>
          <a:bodyPr/>
          <a:lstStyle>
            <a:lvl1pPr marL="0" indent="0">
              <a:spcBef>
                <a:spcPts val="1400"/>
              </a:spcBef>
              <a:tabLst/>
              <a:defRPr sz="1600">
                <a:solidFill>
                  <a:schemeClr val="tx2">
                    <a:lumMod val="60000"/>
                    <a:lumOff val="40000"/>
                  </a:schemeClr>
                </a:solidFill>
              </a:defRPr>
            </a:lvl1pPr>
            <a:lvl2pPr marL="179388" indent="-179388">
              <a:buFont typeface="Arial" panose="020B0604020202020204" pitchFamily="34" charset="0"/>
              <a:buChar char="•"/>
              <a:defRPr sz="1600">
                <a:solidFill>
                  <a:schemeClr val="tx2">
                    <a:lumMod val="60000"/>
                    <a:lumOff val="40000"/>
                  </a:schemeClr>
                </a:solidFill>
              </a:defRPr>
            </a:lvl2pPr>
            <a:lvl3pPr marL="357188" indent="-180975">
              <a:defRPr sz="1400">
                <a:solidFill>
                  <a:schemeClr val="tx2">
                    <a:lumMod val="60000"/>
                    <a:lumOff val="40000"/>
                  </a:schemeClr>
                </a:solidFill>
              </a:defRPr>
            </a:lvl3pPr>
            <a:lvl4pPr marL="536575" indent="-180975">
              <a:defRPr sz="1200">
                <a:solidFill>
                  <a:schemeClr val="tx2">
                    <a:lumMod val="60000"/>
                    <a:lumOff val="40000"/>
                  </a:schemeClr>
                </a:solidFill>
              </a:defRPr>
            </a:lvl4pPr>
            <a:lvl5pPr marL="715963" indent="-171450">
              <a:defRPr sz="1200">
                <a:solidFill>
                  <a:schemeClr val="tx2">
                    <a:lumMod val="60000"/>
                    <a:lumOff val="4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p:cNvSpPr>
            <a:spLocks noGrp="1"/>
          </p:cNvSpPr>
          <p:nvPr>
            <p:ph type="dt" sz="half" idx="10"/>
          </p:nvPr>
        </p:nvSpPr>
        <p:spPr/>
        <p:txBody>
          <a:bodyPr/>
          <a:lstStyle/>
          <a:p>
            <a:fld id="{27EB018D-27BC-43A9-9BC1-1F4DF2B434CA}" type="datetime1">
              <a:rPr lang="en-GB" smtClean="0"/>
              <a:t>13/04/2021</a:t>
            </a:fld>
            <a:endParaRPr lang="en-GB" dirty="0"/>
          </a:p>
        </p:txBody>
      </p:sp>
      <p:sp>
        <p:nvSpPr>
          <p:cNvPr id="9" name="Slide Number Placeholder 8"/>
          <p:cNvSpPr>
            <a:spLocks noGrp="1"/>
          </p:cNvSpPr>
          <p:nvPr>
            <p:ph type="sldNum" sz="quarter" idx="12"/>
          </p:nvPr>
        </p:nvSpPr>
        <p:spPr/>
        <p:txBody>
          <a:bodyPr/>
          <a:lstStyle/>
          <a:p>
            <a:fld id="{6DD55292-72D6-41B9-85AE-FA31A2F7279B}" type="slidenum">
              <a:rPr lang="en-GB" smtClean="0"/>
              <a:pPr/>
              <a:t>‹#›</a:t>
            </a:fld>
            <a:endParaRPr lang="en-GB" dirty="0"/>
          </a:p>
        </p:txBody>
      </p:sp>
      <p:sp>
        <p:nvSpPr>
          <p:cNvPr id="8" name="Footer Placeholder 7"/>
          <p:cNvSpPr>
            <a:spLocks noGrp="1"/>
          </p:cNvSpPr>
          <p:nvPr>
            <p:ph type="ftr" sz="quarter" idx="3"/>
          </p:nvPr>
        </p:nvSpPr>
        <p:spPr>
          <a:xfrm>
            <a:off x="548482" y="6500017"/>
            <a:ext cx="1044000" cy="140400"/>
          </a:xfrm>
          <a:prstGeom prst="rect">
            <a:avLst/>
          </a:prstGeom>
        </p:spPr>
        <p:txBody>
          <a:bodyPr vert="horz" lIns="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28281294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and text 12">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428750" y="0"/>
            <a:ext cx="5197475" cy="5408613"/>
          </a:xfrm>
          <a:pattFill prst="pct30">
            <a:fgClr>
              <a:schemeClr val="accent5"/>
            </a:fgClr>
            <a:bgClr>
              <a:schemeClr val="bg1"/>
            </a:bgClr>
          </a:pattFill>
        </p:spPr>
        <p:txBody>
          <a:bodyPr vert="horz" lIns="0" tIns="0" rIns="0" bIns="0" rtlCol="0">
            <a:normAutofit/>
          </a:bodyPr>
          <a:lstStyle>
            <a:lvl1pPr>
              <a:defRPr lang="en-US"/>
            </a:lvl1pPr>
          </a:lstStyle>
          <a:p>
            <a:pPr lvl="0"/>
            <a:endParaRPr lang="en-US"/>
          </a:p>
        </p:txBody>
      </p:sp>
      <p:sp>
        <p:nvSpPr>
          <p:cNvPr id="2" name="Title 1"/>
          <p:cNvSpPr>
            <a:spLocks noGrp="1"/>
          </p:cNvSpPr>
          <p:nvPr>
            <p:ph type="title"/>
          </p:nvPr>
        </p:nvSpPr>
        <p:spPr>
          <a:xfrm>
            <a:off x="7190201" y="502444"/>
            <a:ext cx="4450936" cy="554831"/>
          </a:xfrm>
        </p:spPr>
        <p:txBody>
          <a:bodyPr/>
          <a:lstStyle>
            <a:lvl1pPr>
              <a:defRPr/>
            </a:lvl1pPr>
          </a:lstStyle>
          <a:p>
            <a:endParaRPr lang="en-GB" dirty="0"/>
          </a:p>
        </p:txBody>
      </p:sp>
      <p:sp>
        <p:nvSpPr>
          <p:cNvPr id="17" name="Content Placeholder 2"/>
          <p:cNvSpPr>
            <a:spLocks noGrp="1"/>
          </p:cNvSpPr>
          <p:nvPr>
            <p:ph idx="1"/>
          </p:nvPr>
        </p:nvSpPr>
        <p:spPr>
          <a:xfrm>
            <a:off x="7190201" y="1143001"/>
            <a:ext cx="4450937" cy="4503738"/>
          </a:xfrm>
        </p:spPr>
        <p:txBody>
          <a:bodyPr/>
          <a:lstStyle>
            <a:lvl1pPr marL="0" indent="0">
              <a:spcBef>
                <a:spcPts val="1400"/>
              </a:spcBef>
              <a:tabLst/>
              <a:defRPr sz="1600">
                <a:solidFill>
                  <a:schemeClr val="tx2">
                    <a:lumMod val="60000"/>
                    <a:lumOff val="40000"/>
                  </a:schemeClr>
                </a:solidFill>
              </a:defRPr>
            </a:lvl1pPr>
            <a:lvl2pPr marL="179388" indent="-179388">
              <a:buFont typeface="Arial" panose="020B0604020202020204" pitchFamily="34" charset="0"/>
              <a:buChar char="•"/>
              <a:defRPr sz="1600">
                <a:solidFill>
                  <a:schemeClr val="tx2">
                    <a:lumMod val="60000"/>
                    <a:lumOff val="40000"/>
                  </a:schemeClr>
                </a:solidFill>
              </a:defRPr>
            </a:lvl2pPr>
            <a:lvl3pPr marL="357188" indent="-180975">
              <a:defRPr sz="1400">
                <a:solidFill>
                  <a:schemeClr val="tx2">
                    <a:lumMod val="60000"/>
                    <a:lumOff val="40000"/>
                  </a:schemeClr>
                </a:solidFill>
              </a:defRPr>
            </a:lvl3pPr>
            <a:lvl4pPr marL="536575" indent="-180975">
              <a:defRPr sz="1200">
                <a:solidFill>
                  <a:schemeClr val="tx2">
                    <a:lumMod val="60000"/>
                    <a:lumOff val="40000"/>
                  </a:schemeClr>
                </a:solidFill>
              </a:defRPr>
            </a:lvl4pPr>
            <a:lvl5pPr marL="715963" indent="-171450">
              <a:defRPr sz="1200">
                <a:solidFill>
                  <a:schemeClr val="tx2">
                    <a:lumMod val="60000"/>
                    <a:lumOff val="4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p:cNvSpPr>
            <a:spLocks noGrp="1"/>
          </p:cNvSpPr>
          <p:nvPr>
            <p:ph type="dt" sz="half" idx="10"/>
          </p:nvPr>
        </p:nvSpPr>
        <p:spPr/>
        <p:txBody>
          <a:bodyPr/>
          <a:lstStyle/>
          <a:p>
            <a:fld id="{A263DA25-F2FF-4EF0-8931-24BFC1BE8342}" type="datetime1">
              <a:rPr lang="en-GB" smtClean="0"/>
              <a:t>13/04/2021</a:t>
            </a:fld>
            <a:endParaRPr lang="en-GB" dirty="0"/>
          </a:p>
        </p:txBody>
      </p:sp>
      <p:sp>
        <p:nvSpPr>
          <p:cNvPr id="9" name="Slide Number Placeholder 8"/>
          <p:cNvSpPr>
            <a:spLocks noGrp="1"/>
          </p:cNvSpPr>
          <p:nvPr>
            <p:ph type="sldNum" sz="quarter" idx="12"/>
          </p:nvPr>
        </p:nvSpPr>
        <p:spPr/>
        <p:txBody>
          <a:bodyPr/>
          <a:lstStyle/>
          <a:p>
            <a:fld id="{6DD55292-72D6-41B9-85AE-FA31A2F7279B}" type="slidenum">
              <a:rPr lang="en-GB" smtClean="0"/>
              <a:pPr/>
              <a:t>‹#›</a:t>
            </a:fld>
            <a:endParaRPr lang="en-GB" dirty="0"/>
          </a:p>
        </p:txBody>
      </p:sp>
      <p:sp>
        <p:nvSpPr>
          <p:cNvPr id="8" name="Footer Placeholder 7"/>
          <p:cNvSpPr>
            <a:spLocks noGrp="1"/>
          </p:cNvSpPr>
          <p:nvPr>
            <p:ph type="ftr" sz="quarter" idx="3"/>
          </p:nvPr>
        </p:nvSpPr>
        <p:spPr>
          <a:xfrm>
            <a:off x="548482" y="6500017"/>
            <a:ext cx="1044000" cy="140400"/>
          </a:xfrm>
          <a:prstGeom prst="rect">
            <a:avLst/>
          </a:prstGeom>
        </p:spPr>
        <p:txBody>
          <a:bodyPr vert="horz" lIns="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216738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and text 15">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4489450" y="1185863"/>
            <a:ext cx="6840538" cy="4300537"/>
          </a:xfrm>
          <a:pattFill prst="pct30">
            <a:fgClr>
              <a:schemeClr val="accent5"/>
            </a:fgClr>
            <a:bgClr>
              <a:schemeClr val="bg1"/>
            </a:bgClr>
          </a:pattFill>
        </p:spPr>
        <p:txBody>
          <a:bodyPr vert="horz" lIns="0" tIns="0" rIns="0" bIns="0" rtlCol="0">
            <a:normAutofit/>
          </a:bodyPr>
          <a:lstStyle>
            <a:lvl1pPr>
              <a:defRPr lang="en-US"/>
            </a:lvl1pPr>
          </a:lstStyle>
          <a:p>
            <a:pPr lvl="0"/>
            <a:endParaRPr lang="en-US"/>
          </a:p>
        </p:txBody>
      </p:sp>
      <p:sp>
        <p:nvSpPr>
          <p:cNvPr id="2" name="Title 1"/>
          <p:cNvSpPr>
            <a:spLocks noGrp="1"/>
          </p:cNvSpPr>
          <p:nvPr>
            <p:ph type="title"/>
          </p:nvPr>
        </p:nvSpPr>
        <p:spPr>
          <a:xfrm>
            <a:off x="550862" y="502444"/>
            <a:ext cx="11090276" cy="554831"/>
          </a:xfrm>
        </p:spPr>
        <p:txBody>
          <a:bodyPr/>
          <a:lstStyle>
            <a:lvl1pPr>
              <a:defRPr/>
            </a:lvl1pPr>
          </a:lstStyle>
          <a:p>
            <a:endParaRPr lang="en-GB" dirty="0"/>
          </a:p>
        </p:txBody>
      </p:sp>
      <p:sp>
        <p:nvSpPr>
          <p:cNvPr id="17" name="Content Placeholder 2"/>
          <p:cNvSpPr>
            <a:spLocks noGrp="1"/>
          </p:cNvSpPr>
          <p:nvPr>
            <p:ph idx="1"/>
          </p:nvPr>
        </p:nvSpPr>
        <p:spPr>
          <a:xfrm>
            <a:off x="550862" y="1143001"/>
            <a:ext cx="3535363" cy="4503738"/>
          </a:xfrm>
        </p:spPr>
        <p:txBody>
          <a:bodyPr/>
          <a:lstStyle>
            <a:lvl1pPr marL="0" indent="0">
              <a:spcBef>
                <a:spcPts val="1400"/>
              </a:spcBef>
              <a:tabLst/>
              <a:defRPr sz="1600">
                <a:solidFill>
                  <a:schemeClr val="tx2">
                    <a:lumMod val="60000"/>
                    <a:lumOff val="40000"/>
                  </a:schemeClr>
                </a:solidFill>
              </a:defRPr>
            </a:lvl1pPr>
            <a:lvl2pPr marL="179388" indent="-179388">
              <a:buFont typeface="Arial" panose="020B0604020202020204" pitchFamily="34" charset="0"/>
              <a:buChar char="•"/>
              <a:defRPr sz="1600">
                <a:solidFill>
                  <a:schemeClr val="tx2">
                    <a:lumMod val="60000"/>
                    <a:lumOff val="40000"/>
                  </a:schemeClr>
                </a:solidFill>
              </a:defRPr>
            </a:lvl2pPr>
            <a:lvl3pPr marL="357188" indent="-180975">
              <a:defRPr sz="1400">
                <a:solidFill>
                  <a:schemeClr val="tx2">
                    <a:lumMod val="60000"/>
                    <a:lumOff val="40000"/>
                  </a:schemeClr>
                </a:solidFill>
              </a:defRPr>
            </a:lvl3pPr>
            <a:lvl4pPr marL="536575" indent="-180975">
              <a:defRPr sz="1200">
                <a:solidFill>
                  <a:schemeClr val="tx2">
                    <a:lumMod val="60000"/>
                    <a:lumOff val="40000"/>
                  </a:schemeClr>
                </a:solidFill>
              </a:defRPr>
            </a:lvl4pPr>
            <a:lvl5pPr marL="715963" indent="-171450">
              <a:defRPr sz="1200">
                <a:solidFill>
                  <a:schemeClr val="tx2">
                    <a:lumMod val="60000"/>
                    <a:lumOff val="4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p:cNvSpPr>
            <a:spLocks noGrp="1"/>
          </p:cNvSpPr>
          <p:nvPr>
            <p:ph type="dt" sz="half" idx="10"/>
          </p:nvPr>
        </p:nvSpPr>
        <p:spPr/>
        <p:txBody>
          <a:bodyPr/>
          <a:lstStyle/>
          <a:p>
            <a:fld id="{9A460642-9D3D-40DF-ACC8-2295BDB488FB}" type="datetime1">
              <a:rPr lang="en-GB" smtClean="0"/>
              <a:t>13/04/2021</a:t>
            </a:fld>
            <a:endParaRPr lang="en-GB" dirty="0"/>
          </a:p>
        </p:txBody>
      </p:sp>
      <p:sp>
        <p:nvSpPr>
          <p:cNvPr id="9" name="Slide Number Placeholder 8"/>
          <p:cNvSpPr>
            <a:spLocks noGrp="1"/>
          </p:cNvSpPr>
          <p:nvPr>
            <p:ph type="sldNum" sz="quarter" idx="12"/>
          </p:nvPr>
        </p:nvSpPr>
        <p:spPr/>
        <p:txBody>
          <a:bodyPr/>
          <a:lstStyle/>
          <a:p>
            <a:fld id="{6DD55292-72D6-41B9-85AE-FA31A2F7279B}" type="slidenum">
              <a:rPr lang="en-GB" smtClean="0"/>
              <a:pPr/>
              <a:t>‹#›</a:t>
            </a:fld>
            <a:endParaRPr lang="en-GB" dirty="0"/>
          </a:p>
        </p:txBody>
      </p:sp>
      <p:sp>
        <p:nvSpPr>
          <p:cNvPr id="8" name="Footer Placeholder 7"/>
          <p:cNvSpPr>
            <a:spLocks noGrp="1"/>
          </p:cNvSpPr>
          <p:nvPr>
            <p:ph type="ftr" sz="quarter" idx="3"/>
          </p:nvPr>
        </p:nvSpPr>
        <p:spPr>
          <a:xfrm>
            <a:off x="548482" y="6500017"/>
            <a:ext cx="1044000" cy="140400"/>
          </a:xfrm>
          <a:prstGeom prst="rect">
            <a:avLst/>
          </a:prstGeom>
        </p:spPr>
        <p:txBody>
          <a:bodyPr vert="horz" lIns="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38887251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and text 16">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876300" y="1185863"/>
            <a:ext cx="6838950" cy="4300537"/>
          </a:xfrm>
          <a:pattFill prst="pct30">
            <a:fgClr>
              <a:schemeClr val="accent5"/>
            </a:fgClr>
            <a:bgClr>
              <a:schemeClr val="bg1"/>
            </a:bgClr>
          </a:pattFill>
        </p:spPr>
        <p:txBody>
          <a:bodyPr vert="horz" lIns="0" tIns="0" rIns="0" bIns="0" rtlCol="0">
            <a:normAutofit/>
          </a:bodyPr>
          <a:lstStyle>
            <a:lvl1pPr>
              <a:defRPr lang="en-US"/>
            </a:lvl1pPr>
          </a:lstStyle>
          <a:p>
            <a:pPr lvl="0"/>
            <a:endParaRPr lang="en-US"/>
          </a:p>
        </p:txBody>
      </p:sp>
      <p:sp>
        <p:nvSpPr>
          <p:cNvPr id="2" name="Title 1"/>
          <p:cNvSpPr>
            <a:spLocks noGrp="1"/>
          </p:cNvSpPr>
          <p:nvPr>
            <p:ph type="title"/>
          </p:nvPr>
        </p:nvSpPr>
        <p:spPr>
          <a:xfrm>
            <a:off x="8231822" y="502444"/>
            <a:ext cx="3637090" cy="554831"/>
          </a:xfrm>
        </p:spPr>
        <p:txBody>
          <a:bodyPr/>
          <a:lstStyle>
            <a:lvl1pPr>
              <a:defRPr/>
            </a:lvl1pPr>
          </a:lstStyle>
          <a:p>
            <a:endParaRPr lang="en-GB" dirty="0"/>
          </a:p>
        </p:txBody>
      </p:sp>
      <p:sp>
        <p:nvSpPr>
          <p:cNvPr id="17" name="Content Placeholder 2"/>
          <p:cNvSpPr>
            <a:spLocks noGrp="1"/>
          </p:cNvSpPr>
          <p:nvPr>
            <p:ph idx="1"/>
          </p:nvPr>
        </p:nvSpPr>
        <p:spPr>
          <a:xfrm>
            <a:off x="8231822" y="1143001"/>
            <a:ext cx="3409315" cy="4503738"/>
          </a:xfrm>
        </p:spPr>
        <p:txBody>
          <a:bodyPr/>
          <a:lstStyle>
            <a:lvl1pPr marL="0" indent="0">
              <a:spcBef>
                <a:spcPts val="1400"/>
              </a:spcBef>
              <a:tabLst/>
              <a:defRPr sz="1600">
                <a:solidFill>
                  <a:schemeClr val="tx2">
                    <a:lumMod val="60000"/>
                    <a:lumOff val="40000"/>
                  </a:schemeClr>
                </a:solidFill>
              </a:defRPr>
            </a:lvl1pPr>
            <a:lvl2pPr marL="179388" indent="-179388">
              <a:buFont typeface="Arial" panose="020B0604020202020204" pitchFamily="34" charset="0"/>
              <a:buChar char="•"/>
              <a:defRPr sz="1600">
                <a:solidFill>
                  <a:schemeClr val="tx2">
                    <a:lumMod val="60000"/>
                    <a:lumOff val="40000"/>
                  </a:schemeClr>
                </a:solidFill>
              </a:defRPr>
            </a:lvl2pPr>
            <a:lvl3pPr marL="357188" indent="-180975">
              <a:defRPr sz="1400">
                <a:solidFill>
                  <a:schemeClr val="tx2">
                    <a:lumMod val="60000"/>
                    <a:lumOff val="40000"/>
                  </a:schemeClr>
                </a:solidFill>
              </a:defRPr>
            </a:lvl3pPr>
            <a:lvl4pPr marL="536575" indent="-180975">
              <a:defRPr sz="1200">
                <a:solidFill>
                  <a:schemeClr val="tx2">
                    <a:lumMod val="60000"/>
                    <a:lumOff val="40000"/>
                  </a:schemeClr>
                </a:solidFill>
              </a:defRPr>
            </a:lvl4pPr>
            <a:lvl5pPr marL="715963" indent="-171450">
              <a:defRPr sz="1200">
                <a:solidFill>
                  <a:schemeClr val="tx2">
                    <a:lumMod val="60000"/>
                    <a:lumOff val="4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p:cNvSpPr>
            <a:spLocks noGrp="1"/>
          </p:cNvSpPr>
          <p:nvPr>
            <p:ph type="dt" sz="half" idx="10"/>
          </p:nvPr>
        </p:nvSpPr>
        <p:spPr/>
        <p:txBody>
          <a:bodyPr/>
          <a:lstStyle/>
          <a:p>
            <a:fld id="{F882F5E7-5CCF-418E-BAFF-9646A7222E3A}" type="datetime1">
              <a:rPr lang="en-GB" smtClean="0"/>
              <a:t>13/04/2021</a:t>
            </a:fld>
            <a:endParaRPr lang="en-GB" dirty="0"/>
          </a:p>
        </p:txBody>
      </p:sp>
      <p:sp>
        <p:nvSpPr>
          <p:cNvPr id="9" name="Slide Number Placeholder 8"/>
          <p:cNvSpPr>
            <a:spLocks noGrp="1"/>
          </p:cNvSpPr>
          <p:nvPr>
            <p:ph type="sldNum" sz="quarter" idx="12"/>
          </p:nvPr>
        </p:nvSpPr>
        <p:spPr/>
        <p:txBody>
          <a:bodyPr/>
          <a:lstStyle/>
          <a:p>
            <a:fld id="{6DD55292-72D6-41B9-85AE-FA31A2F7279B}" type="slidenum">
              <a:rPr lang="en-GB" smtClean="0"/>
              <a:pPr/>
              <a:t>‹#›</a:t>
            </a:fld>
            <a:endParaRPr lang="en-GB" dirty="0"/>
          </a:p>
        </p:txBody>
      </p:sp>
      <p:sp>
        <p:nvSpPr>
          <p:cNvPr id="8" name="Footer Placeholder 7"/>
          <p:cNvSpPr>
            <a:spLocks noGrp="1"/>
          </p:cNvSpPr>
          <p:nvPr>
            <p:ph type="ftr" sz="quarter" idx="3"/>
          </p:nvPr>
        </p:nvSpPr>
        <p:spPr>
          <a:xfrm>
            <a:off x="548482" y="6500017"/>
            <a:ext cx="1044000" cy="140400"/>
          </a:xfrm>
          <a:prstGeom prst="rect">
            <a:avLst/>
          </a:prstGeom>
        </p:spPr>
        <p:txBody>
          <a:bodyPr vert="horz" lIns="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11060369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and text 17">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4899025" y="1171575"/>
            <a:ext cx="5616575" cy="3740150"/>
          </a:xfrm>
          <a:pattFill prst="pct30">
            <a:fgClr>
              <a:schemeClr val="accent5"/>
            </a:fgClr>
            <a:bgClr>
              <a:schemeClr val="bg1"/>
            </a:bgClr>
          </a:pattFill>
        </p:spPr>
        <p:txBody>
          <a:bodyPr vert="horz" lIns="0" tIns="0" rIns="0" bIns="0" rtlCol="0">
            <a:normAutofit/>
          </a:bodyPr>
          <a:lstStyle>
            <a:lvl1pPr>
              <a:defRPr lang="en-US"/>
            </a:lvl1pPr>
          </a:lstStyle>
          <a:p>
            <a:pPr lvl="0"/>
            <a:endParaRPr lang="en-US"/>
          </a:p>
        </p:txBody>
      </p:sp>
      <p:sp>
        <p:nvSpPr>
          <p:cNvPr id="2" name="Title 1"/>
          <p:cNvSpPr>
            <a:spLocks noGrp="1"/>
          </p:cNvSpPr>
          <p:nvPr>
            <p:ph type="title"/>
          </p:nvPr>
        </p:nvSpPr>
        <p:spPr>
          <a:xfrm>
            <a:off x="550862" y="502444"/>
            <a:ext cx="11090275" cy="554831"/>
          </a:xfrm>
        </p:spPr>
        <p:txBody>
          <a:bodyPr/>
          <a:lstStyle>
            <a:lvl1pPr>
              <a:defRPr/>
            </a:lvl1pPr>
          </a:lstStyle>
          <a:p>
            <a:endParaRPr lang="en-GB" dirty="0"/>
          </a:p>
        </p:txBody>
      </p:sp>
      <p:sp>
        <p:nvSpPr>
          <p:cNvPr id="17" name="Content Placeholder 2"/>
          <p:cNvSpPr>
            <a:spLocks noGrp="1"/>
          </p:cNvSpPr>
          <p:nvPr>
            <p:ph idx="1"/>
          </p:nvPr>
        </p:nvSpPr>
        <p:spPr>
          <a:xfrm>
            <a:off x="550864" y="1143001"/>
            <a:ext cx="3744912" cy="4503738"/>
          </a:xfrm>
        </p:spPr>
        <p:txBody>
          <a:bodyPr/>
          <a:lstStyle>
            <a:lvl1pPr marL="0" indent="0">
              <a:spcBef>
                <a:spcPts val="1400"/>
              </a:spcBef>
              <a:tabLst/>
              <a:defRPr sz="1600">
                <a:solidFill>
                  <a:schemeClr val="tx2">
                    <a:lumMod val="60000"/>
                    <a:lumOff val="40000"/>
                  </a:schemeClr>
                </a:solidFill>
              </a:defRPr>
            </a:lvl1pPr>
            <a:lvl2pPr marL="179388" indent="-179388">
              <a:buFont typeface="Arial" panose="020B0604020202020204" pitchFamily="34" charset="0"/>
              <a:buChar char="•"/>
              <a:defRPr sz="1600">
                <a:solidFill>
                  <a:schemeClr val="tx2">
                    <a:lumMod val="60000"/>
                    <a:lumOff val="40000"/>
                  </a:schemeClr>
                </a:solidFill>
              </a:defRPr>
            </a:lvl2pPr>
            <a:lvl3pPr marL="357188" indent="-180975">
              <a:defRPr sz="1400">
                <a:solidFill>
                  <a:schemeClr val="tx2">
                    <a:lumMod val="60000"/>
                    <a:lumOff val="40000"/>
                  </a:schemeClr>
                </a:solidFill>
              </a:defRPr>
            </a:lvl3pPr>
            <a:lvl4pPr marL="536575" indent="-180975">
              <a:defRPr sz="1200">
                <a:solidFill>
                  <a:schemeClr val="tx2">
                    <a:lumMod val="60000"/>
                    <a:lumOff val="40000"/>
                  </a:schemeClr>
                </a:solidFill>
              </a:defRPr>
            </a:lvl4pPr>
            <a:lvl5pPr marL="715963" indent="-171450">
              <a:defRPr sz="1200">
                <a:solidFill>
                  <a:schemeClr val="tx2">
                    <a:lumMod val="60000"/>
                    <a:lumOff val="4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p:cNvSpPr>
            <a:spLocks noGrp="1"/>
          </p:cNvSpPr>
          <p:nvPr>
            <p:ph type="dt" sz="half" idx="10"/>
          </p:nvPr>
        </p:nvSpPr>
        <p:spPr/>
        <p:txBody>
          <a:bodyPr/>
          <a:lstStyle/>
          <a:p>
            <a:fld id="{15F04B9D-36E5-4606-978D-135675DDF037}" type="datetime1">
              <a:rPr lang="en-GB" smtClean="0"/>
              <a:t>13/04/2021</a:t>
            </a:fld>
            <a:endParaRPr lang="en-GB" dirty="0"/>
          </a:p>
        </p:txBody>
      </p:sp>
      <p:sp>
        <p:nvSpPr>
          <p:cNvPr id="9" name="Slide Number Placeholder 8"/>
          <p:cNvSpPr>
            <a:spLocks noGrp="1"/>
          </p:cNvSpPr>
          <p:nvPr>
            <p:ph type="sldNum" sz="quarter" idx="12"/>
          </p:nvPr>
        </p:nvSpPr>
        <p:spPr/>
        <p:txBody>
          <a:bodyPr/>
          <a:lstStyle/>
          <a:p>
            <a:fld id="{6DD55292-72D6-41B9-85AE-FA31A2F7279B}" type="slidenum">
              <a:rPr lang="en-GB" smtClean="0"/>
              <a:pPr/>
              <a:t>‹#›</a:t>
            </a:fld>
            <a:endParaRPr lang="en-GB" dirty="0"/>
          </a:p>
        </p:txBody>
      </p:sp>
      <p:sp>
        <p:nvSpPr>
          <p:cNvPr id="8" name="Footer Placeholder 7"/>
          <p:cNvSpPr>
            <a:spLocks noGrp="1"/>
          </p:cNvSpPr>
          <p:nvPr>
            <p:ph type="ftr" sz="quarter" idx="3"/>
          </p:nvPr>
        </p:nvSpPr>
        <p:spPr>
          <a:xfrm>
            <a:off x="548482" y="6500017"/>
            <a:ext cx="1044000" cy="140400"/>
          </a:xfrm>
          <a:prstGeom prst="rect">
            <a:avLst/>
          </a:prstGeom>
        </p:spPr>
        <p:txBody>
          <a:bodyPr vert="horz" lIns="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17379856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and text 18">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1681163" y="1171575"/>
            <a:ext cx="5614987" cy="3740150"/>
          </a:xfrm>
          <a:pattFill prst="pct30">
            <a:fgClr>
              <a:schemeClr val="accent5"/>
            </a:fgClr>
            <a:bgClr>
              <a:schemeClr val="bg1"/>
            </a:bgClr>
          </a:pattFill>
        </p:spPr>
        <p:txBody>
          <a:bodyPr vert="horz" lIns="0" tIns="0" rIns="0" bIns="0" rtlCol="0">
            <a:normAutofit/>
          </a:bodyPr>
          <a:lstStyle>
            <a:lvl1pPr>
              <a:defRPr lang="en-US"/>
            </a:lvl1pPr>
          </a:lstStyle>
          <a:p>
            <a:pPr lvl="0"/>
            <a:endParaRPr lang="en-US"/>
          </a:p>
        </p:txBody>
      </p:sp>
      <p:sp>
        <p:nvSpPr>
          <p:cNvPr id="2" name="Title 1"/>
          <p:cNvSpPr>
            <a:spLocks noGrp="1"/>
          </p:cNvSpPr>
          <p:nvPr>
            <p:ph type="title"/>
          </p:nvPr>
        </p:nvSpPr>
        <p:spPr>
          <a:xfrm>
            <a:off x="7896226" y="502444"/>
            <a:ext cx="3744912" cy="554831"/>
          </a:xfrm>
        </p:spPr>
        <p:txBody>
          <a:bodyPr/>
          <a:lstStyle>
            <a:lvl1pPr>
              <a:defRPr/>
            </a:lvl1pPr>
          </a:lstStyle>
          <a:p>
            <a:endParaRPr lang="en-GB" dirty="0"/>
          </a:p>
        </p:txBody>
      </p:sp>
      <p:sp>
        <p:nvSpPr>
          <p:cNvPr id="17" name="Content Placeholder 2"/>
          <p:cNvSpPr>
            <a:spLocks noGrp="1"/>
          </p:cNvSpPr>
          <p:nvPr>
            <p:ph idx="1"/>
          </p:nvPr>
        </p:nvSpPr>
        <p:spPr>
          <a:xfrm>
            <a:off x="7896227" y="1143001"/>
            <a:ext cx="3744912" cy="4503738"/>
          </a:xfrm>
        </p:spPr>
        <p:txBody>
          <a:bodyPr/>
          <a:lstStyle>
            <a:lvl1pPr marL="0" indent="0">
              <a:spcBef>
                <a:spcPts val="1400"/>
              </a:spcBef>
              <a:tabLst/>
              <a:defRPr sz="1600">
                <a:solidFill>
                  <a:schemeClr val="tx2">
                    <a:lumMod val="60000"/>
                    <a:lumOff val="40000"/>
                  </a:schemeClr>
                </a:solidFill>
              </a:defRPr>
            </a:lvl1pPr>
            <a:lvl2pPr marL="179388" indent="-179388">
              <a:buFont typeface="Arial" panose="020B0604020202020204" pitchFamily="34" charset="0"/>
              <a:buChar char="•"/>
              <a:defRPr sz="1600">
                <a:solidFill>
                  <a:schemeClr val="tx2">
                    <a:lumMod val="60000"/>
                    <a:lumOff val="40000"/>
                  </a:schemeClr>
                </a:solidFill>
              </a:defRPr>
            </a:lvl2pPr>
            <a:lvl3pPr marL="357188" indent="-180975">
              <a:defRPr sz="1400">
                <a:solidFill>
                  <a:schemeClr val="tx2">
                    <a:lumMod val="60000"/>
                    <a:lumOff val="40000"/>
                  </a:schemeClr>
                </a:solidFill>
              </a:defRPr>
            </a:lvl3pPr>
            <a:lvl4pPr marL="536575" indent="-180975">
              <a:defRPr sz="1200">
                <a:solidFill>
                  <a:schemeClr val="tx2">
                    <a:lumMod val="60000"/>
                    <a:lumOff val="40000"/>
                  </a:schemeClr>
                </a:solidFill>
              </a:defRPr>
            </a:lvl4pPr>
            <a:lvl5pPr marL="715963" indent="-171450">
              <a:defRPr sz="1200">
                <a:solidFill>
                  <a:schemeClr val="tx2">
                    <a:lumMod val="60000"/>
                    <a:lumOff val="4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p:cNvSpPr>
            <a:spLocks noGrp="1"/>
          </p:cNvSpPr>
          <p:nvPr>
            <p:ph type="dt" sz="half" idx="10"/>
          </p:nvPr>
        </p:nvSpPr>
        <p:spPr/>
        <p:txBody>
          <a:bodyPr/>
          <a:lstStyle/>
          <a:p>
            <a:fld id="{034D8EAB-2D06-47F1-B7B1-BBED468D29A5}" type="datetime1">
              <a:rPr lang="en-GB" smtClean="0"/>
              <a:t>13/04/2021</a:t>
            </a:fld>
            <a:endParaRPr lang="en-GB" dirty="0"/>
          </a:p>
        </p:txBody>
      </p:sp>
      <p:sp>
        <p:nvSpPr>
          <p:cNvPr id="9" name="Slide Number Placeholder 8"/>
          <p:cNvSpPr>
            <a:spLocks noGrp="1"/>
          </p:cNvSpPr>
          <p:nvPr>
            <p:ph type="sldNum" sz="quarter" idx="12"/>
          </p:nvPr>
        </p:nvSpPr>
        <p:spPr/>
        <p:txBody>
          <a:bodyPr/>
          <a:lstStyle/>
          <a:p>
            <a:fld id="{6DD55292-72D6-41B9-85AE-FA31A2F7279B}" type="slidenum">
              <a:rPr lang="en-GB" smtClean="0"/>
              <a:pPr/>
              <a:t>‹#›</a:t>
            </a:fld>
            <a:endParaRPr lang="en-GB" dirty="0"/>
          </a:p>
        </p:txBody>
      </p:sp>
      <p:sp>
        <p:nvSpPr>
          <p:cNvPr id="8" name="Footer Placeholder 7"/>
          <p:cNvSpPr>
            <a:spLocks noGrp="1"/>
          </p:cNvSpPr>
          <p:nvPr>
            <p:ph type="ftr" sz="quarter" idx="3"/>
          </p:nvPr>
        </p:nvSpPr>
        <p:spPr>
          <a:xfrm>
            <a:off x="548482" y="6500017"/>
            <a:ext cx="1044000" cy="140400"/>
          </a:xfrm>
          <a:prstGeom prst="rect">
            <a:avLst/>
          </a:prstGeom>
        </p:spPr>
        <p:txBody>
          <a:bodyPr vert="horz" lIns="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26609398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and text 21">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550863" y="0"/>
            <a:ext cx="3113087" cy="5408613"/>
          </a:xfrm>
          <a:pattFill prst="pct30">
            <a:fgClr>
              <a:schemeClr val="accent5"/>
            </a:fgClr>
            <a:bgClr>
              <a:schemeClr val="bg1"/>
            </a:bgClr>
          </a:pattFill>
        </p:spPr>
        <p:txBody>
          <a:bodyPr vert="horz" lIns="0" tIns="0" rIns="0" bIns="0" rtlCol="0">
            <a:normAutofit/>
          </a:bodyPr>
          <a:lstStyle>
            <a:lvl1pPr>
              <a:defRPr lang="en-US"/>
            </a:lvl1pPr>
          </a:lstStyle>
          <a:p>
            <a:pPr lvl="0"/>
            <a:endParaRPr lang="en-US"/>
          </a:p>
        </p:txBody>
      </p:sp>
      <p:sp>
        <p:nvSpPr>
          <p:cNvPr id="2" name="Title 1"/>
          <p:cNvSpPr>
            <a:spLocks noGrp="1"/>
          </p:cNvSpPr>
          <p:nvPr>
            <p:ph type="title"/>
          </p:nvPr>
        </p:nvSpPr>
        <p:spPr>
          <a:xfrm>
            <a:off x="4306759" y="502444"/>
            <a:ext cx="7334378" cy="554831"/>
          </a:xfrm>
        </p:spPr>
        <p:txBody>
          <a:bodyPr/>
          <a:lstStyle>
            <a:lvl1pPr>
              <a:defRPr/>
            </a:lvl1pPr>
          </a:lstStyle>
          <a:p>
            <a:endParaRPr lang="en-GB" dirty="0"/>
          </a:p>
        </p:txBody>
      </p:sp>
      <p:sp>
        <p:nvSpPr>
          <p:cNvPr id="17" name="Content Placeholder 2"/>
          <p:cNvSpPr>
            <a:spLocks noGrp="1"/>
          </p:cNvSpPr>
          <p:nvPr>
            <p:ph idx="1"/>
          </p:nvPr>
        </p:nvSpPr>
        <p:spPr>
          <a:xfrm>
            <a:off x="4306760" y="1143001"/>
            <a:ext cx="7334377" cy="4503738"/>
          </a:xfrm>
        </p:spPr>
        <p:txBody>
          <a:bodyPr/>
          <a:lstStyle>
            <a:lvl1pPr marL="0" indent="0">
              <a:spcBef>
                <a:spcPts val="1400"/>
              </a:spcBef>
              <a:tabLst/>
              <a:defRPr sz="1600">
                <a:solidFill>
                  <a:schemeClr val="tx2">
                    <a:lumMod val="60000"/>
                    <a:lumOff val="40000"/>
                  </a:schemeClr>
                </a:solidFill>
              </a:defRPr>
            </a:lvl1pPr>
            <a:lvl2pPr marL="179388" indent="-179388">
              <a:buFont typeface="Arial" panose="020B0604020202020204" pitchFamily="34" charset="0"/>
              <a:buChar char="•"/>
              <a:defRPr sz="1600">
                <a:solidFill>
                  <a:schemeClr val="tx2">
                    <a:lumMod val="60000"/>
                    <a:lumOff val="40000"/>
                  </a:schemeClr>
                </a:solidFill>
              </a:defRPr>
            </a:lvl2pPr>
            <a:lvl3pPr marL="357188" indent="-180975">
              <a:defRPr sz="1400">
                <a:solidFill>
                  <a:schemeClr val="tx2">
                    <a:lumMod val="60000"/>
                    <a:lumOff val="40000"/>
                  </a:schemeClr>
                </a:solidFill>
              </a:defRPr>
            </a:lvl3pPr>
            <a:lvl4pPr marL="536575" indent="-180975">
              <a:defRPr sz="1200">
                <a:solidFill>
                  <a:schemeClr val="tx2">
                    <a:lumMod val="60000"/>
                    <a:lumOff val="40000"/>
                  </a:schemeClr>
                </a:solidFill>
              </a:defRPr>
            </a:lvl4pPr>
            <a:lvl5pPr marL="715963" indent="-171450">
              <a:defRPr sz="1200">
                <a:solidFill>
                  <a:schemeClr val="tx2">
                    <a:lumMod val="60000"/>
                    <a:lumOff val="4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p:cNvSpPr>
            <a:spLocks noGrp="1"/>
          </p:cNvSpPr>
          <p:nvPr>
            <p:ph type="dt" sz="half" idx="10"/>
          </p:nvPr>
        </p:nvSpPr>
        <p:spPr/>
        <p:txBody>
          <a:bodyPr/>
          <a:lstStyle/>
          <a:p>
            <a:fld id="{FD5E51F6-BC71-4ED2-9588-8B9CBEE502CE}" type="datetime1">
              <a:rPr lang="en-GB" smtClean="0"/>
              <a:t>13/04/2021</a:t>
            </a:fld>
            <a:endParaRPr lang="en-GB" dirty="0"/>
          </a:p>
        </p:txBody>
      </p:sp>
      <p:sp>
        <p:nvSpPr>
          <p:cNvPr id="9" name="Slide Number Placeholder 8"/>
          <p:cNvSpPr>
            <a:spLocks noGrp="1"/>
          </p:cNvSpPr>
          <p:nvPr>
            <p:ph type="sldNum" sz="quarter" idx="12"/>
          </p:nvPr>
        </p:nvSpPr>
        <p:spPr/>
        <p:txBody>
          <a:bodyPr/>
          <a:lstStyle/>
          <a:p>
            <a:fld id="{6DD55292-72D6-41B9-85AE-FA31A2F7279B}" type="slidenum">
              <a:rPr lang="en-GB" smtClean="0"/>
              <a:pPr/>
              <a:t>‹#›</a:t>
            </a:fld>
            <a:endParaRPr lang="en-GB" dirty="0"/>
          </a:p>
        </p:txBody>
      </p:sp>
      <p:sp>
        <p:nvSpPr>
          <p:cNvPr id="8" name="Footer Placeholder 7"/>
          <p:cNvSpPr>
            <a:spLocks noGrp="1"/>
          </p:cNvSpPr>
          <p:nvPr>
            <p:ph type="ftr" sz="quarter" idx="3"/>
          </p:nvPr>
        </p:nvSpPr>
        <p:spPr>
          <a:xfrm>
            <a:off x="548482" y="6500017"/>
            <a:ext cx="1044000" cy="140400"/>
          </a:xfrm>
          <a:prstGeom prst="rect">
            <a:avLst/>
          </a:prstGeom>
        </p:spPr>
        <p:txBody>
          <a:bodyPr vert="horz" lIns="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22059280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 and text 22">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8528050" y="0"/>
            <a:ext cx="3113088" cy="5407025"/>
          </a:xfrm>
          <a:pattFill prst="pct30">
            <a:fgClr>
              <a:schemeClr val="accent5"/>
            </a:fgClr>
            <a:bgClr>
              <a:schemeClr val="bg1"/>
            </a:bgClr>
          </a:pattFill>
        </p:spPr>
        <p:txBody>
          <a:bodyPr vert="horz" lIns="0" tIns="0" rIns="0" bIns="0" rtlCol="0">
            <a:normAutofit/>
          </a:bodyPr>
          <a:lstStyle>
            <a:lvl1pPr>
              <a:defRPr lang="en-US"/>
            </a:lvl1pPr>
          </a:lstStyle>
          <a:p>
            <a:pPr lvl="0"/>
            <a:endParaRPr lang="en-US"/>
          </a:p>
        </p:txBody>
      </p:sp>
      <p:sp>
        <p:nvSpPr>
          <p:cNvPr id="2" name="Title 1"/>
          <p:cNvSpPr>
            <a:spLocks noGrp="1"/>
          </p:cNvSpPr>
          <p:nvPr>
            <p:ph type="title"/>
          </p:nvPr>
        </p:nvSpPr>
        <p:spPr>
          <a:xfrm>
            <a:off x="561847" y="502444"/>
            <a:ext cx="7334378" cy="554831"/>
          </a:xfrm>
        </p:spPr>
        <p:txBody>
          <a:bodyPr/>
          <a:lstStyle>
            <a:lvl1pPr>
              <a:defRPr/>
            </a:lvl1pPr>
          </a:lstStyle>
          <a:p>
            <a:endParaRPr lang="en-GB" dirty="0"/>
          </a:p>
        </p:txBody>
      </p:sp>
      <p:sp>
        <p:nvSpPr>
          <p:cNvPr id="17" name="Content Placeholder 2"/>
          <p:cNvSpPr>
            <a:spLocks noGrp="1"/>
          </p:cNvSpPr>
          <p:nvPr>
            <p:ph idx="1"/>
          </p:nvPr>
        </p:nvSpPr>
        <p:spPr>
          <a:xfrm>
            <a:off x="561848" y="1143001"/>
            <a:ext cx="7334377" cy="4503738"/>
          </a:xfrm>
        </p:spPr>
        <p:txBody>
          <a:bodyPr/>
          <a:lstStyle>
            <a:lvl1pPr marL="0" indent="0">
              <a:spcBef>
                <a:spcPts val="1400"/>
              </a:spcBef>
              <a:tabLst/>
              <a:defRPr sz="1600">
                <a:solidFill>
                  <a:schemeClr val="tx2">
                    <a:lumMod val="60000"/>
                    <a:lumOff val="40000"/>
                  </a:schemeClr>
                </a:solidFill>
              </a:defRPr>
            </a:lvl1pPr>
            <a:lvl2pPr marL="179388" indent="-179388">
              <a:buFont typeface="Arial" panose="020B0604020202020204" pitchFamily="34" charset="0"/>
              <a:buChar char="•"/>
              <a:defRPr sz="1600">
                <a:solidFill>
                  <a:schemeClr val="tx2">
                    <a:lumMod val="60000"/>
                    <a:lumOff val="40000"/>
                  </a:schemeClr>
                </a:solidFill>
              </a:defRPr>
            </a:lvl2pPr>
            <a:lvl3pPr marL="357188" indent="-180975">
              <a:defRPr sz="1400">
                <a:solidFill>
                  <a:schemeClr val="tx2">
                    <a:lumMod val="60000"/>
                    <a:lumOff val="40000"/>
                  </a:schemeClr>
                </a:solidFill>
              </a:defRPr>
            </a:lvl3pPr>
            <a:lvl4pPr marL="536575" indent="-180975">
              <a:defRPr sz="1200">
                <a:solidFill>
                  <a:schemeClr val="tx2">
                    <a:lumMod val="60000"/>
                    <a:lumOff val="40000"/>
                  </a:schemeClr>
                </a:solidFill>
              </a:defRPr>
            </a:lvl4pPr>
            <a:lvl5pPr marL="715963" indent="-171450">
              <a:defRPr sz="1200">
                <a:solidFill>
                  <a:schemeClr val="tx2">
                    <a:lumMod val="60000"/>
                    <a:lumOff val="4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p:cNvSpPr>
            <a:spLocks noGrp="1"/>
          </p:cNvSpPr>
          <p:nvPr>
            <p:ph type="dt" sz="half" idx="10"/>
          </p:nvPr>
        </p:nvSpPr>
        <p:spPr/>
        <p:txBody>
          <a:bodyPr/>
          <a:lstStyle/>
          <a:p>
            <a:fld id="{E95AFEAE-C4E0-4A78-B639-3015D9EE4F54}" type="datetime1">
              <a:rPr lang="en-GB" smtClean="0"/>
              <a:t>13/04/2021</a:t>
            </a:fld>
            <a:endParaRPr lang="en-GB" dirty="0"/>
          </a:p>
        </p:txBody>
      </p:sp>
      <p:sp>
        <p:nvSpPr>
          <p:cNvPr id="9" name="Slide Number Placeholder 8"/>
          <p:cNvSpPr>
            <a:spLocks noGrp="1"/>
          </p:cNvSpPr>
          <p:nvPr>
            <p:ph type="sldNum" sz="quarter" idx="12"/>
          </p:nvPr>
        </p:nvSpPr>
        <p:spPr/>
        <p:txBody>
          <a:bodyPr/>
          <a:lstStyle/>
          <a:p>
            <a:fld id="{6DD55292-72D6-41B9-85AE-FA31A2F7279B}" type="slidenum">
              <a:rPr lang="en-GB" smtClean="0"/>
              <a:pPr/>
              <a:t>‹#›</a:t>
            </a:fld>
            <a:endParaRPr lang="en-GB" dirty="0"/>
          </a:p>
        </p:txBody>
      </p:sp>
      <p:sp>
        <p:nvSpPr>
          <p:cNvPr id="8" name="Footer Placeholder 7"/>
          <p:cNvSpPr>
            <a:spLocks noGrp="1"/>
          </p:cNvSpPr>
          <p:nvPr>
            <p:ph type="ftr" sz="quarter" idx="3"/>
          </p:nvPr>
        </p:nvSpPr>
        <p:spPr>
          <a:xfrm>
            <a:off x="548482" y="6500017"/>
            <a:ext cx="1044000" cy="140400"/>
          </a:xfrm>
          <a:prstGeom prst="rect">
            <a:avLst/>
          </a:prstGeom>
        </p:spPr>
        <p:txBody>
          <a:bodyPr vert="horz" lIns="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251459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rporate Chapter slide 02">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10720388" y="6500018"/>
            <a:ext cx="683418" cy="141289"/>
          </a:xfrm>
        </p:spPr>
        <p:txBody>
          <a:bodyPr/>
          <a:lstStyle/>
          <a:p>
            <a:fld id="{ECDC6884-75E2-4ECC-83F3-23548E5E3A50}" type="datetime1">
              <a:rPr lang="en-GB" smtClean="0"/>
              <a:t>13/04/2021</a:t>
            </a:fld>
            <a:endParaRPr lang="en-GB"/>
          </a:p>
        </p:txBody>
      </p:sp>
      <p:sp>
        <p:nvSpPr>
          <p:cNvPr id="12" name="Slide Number Placeholder 5"/>
          <p:cNvSpPr>
            <a:spLocks noGrp="1"/>
          </p:cNvSpPr>
          <p:nvPr>
            <p:ph type="sldNum" sz="quarter" idx="12"/>
          </p:nvPr>
        </p:nvSpPr>
        <p:spPr>
          <a:xfrm>
            <a:off x="11403806" y="6500018"/>
            <a:ext cx="237331" cy="141289"/>
          </a:xfrm>
        </p:spPr>
        <p:txBody>
          <a:bodyPr/>
          <a:lstStyle/>
          <a:p>
            <a:fld id="{6DD55292-72D6-41B9-85AE-FA31A2F7279B}" type="slidenum">
              <a:rPr lang="en-GB" smtClean="0"/>
              <a:t>‹#›</a:t>
            </a:fld>
            <a:endParaRPr lang="en-GB"/>
          </a:p>
        </p:txBody>
      </p:sp>
      <p:sp>
        <p:nvSpPr>
          <p:cNvPr id="21" name="Title 1"/>
          <p:cNvSpPr>
            <a:spLocks noGrp="1"/>
          </p:cNvSpPr>
          <p:nvPr>
            <p:ph type="ctrTitle"/>
          </p:nvPr>
        </p:nvSpPr>
        <p:spPr>
          <a:xfrm>
            <a:off x="7749759" y="252417"/>
            <a:ext cx="3891380" cy="2387600"/>
          </a:xfrm>
        </p:spPr>
        <p:txBody>
          <a:bodyPr anchor="b">
            <a:normAutofit/>
          </a:bodyPr>
          <a:lstStyle>
            <a:lvl1pPr algn="l">
              <a:lnSpc>
                <a:spcPct val="77000"/>
              </a:lnSpc>
              <a:defRPr sz="5000">
                <a:solidFill>
                  <a:schemeClr val="tx2"/>
                </a:solidFill>
              </a:defRPr>
            </a:lvl1pPr>
          </a:lstStyle>
          <a:p>
            <a:r>
              <a:rPr lang="en-US" dirty="0"/>
              <a:t>Click to edit Master title style</a:t>
            </a:r>
            <a:endParaRPr lang="en-GB" dirty="0"/>
          </a:p>
        </p:txBody>
      </p:sp>
      <p:sp>
        <p:nvSpPr>
          <p:cNvPr id="22" name="Subtitle 2"/>
          <p:cNvSpPr>
            <a:spLocks noGrp="1"/>
          </p:cNvSpPr>
          <p:nvPr>
            <p:ph type="subTitle" idx="1"/>
          </p:nvPr>
        </p:nvSpPr>
        <p:spPr>
          <a:xfrm>
            <a:off x="7749759" y="2792415"/>
            <a:ext cx="3891380" cy="1655762"/>
          </a:xfrm>
        </p:spPr>
        <p:txBody>
          <a:bodyPr>
            <a:normAutofit/>
          </a:bodyPr>
          <a:lstStyle>
            <a:lvl1pPr marL="0" indent="0" algn="l">
              <a:spcBef>
                <a:spcPts val="0"/>
              </a:spcBef>
              <a:buNone/>
              <a:defRPr sz="2000">
                <a:solidFill>
                  <a:schemeClr val="tx2">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3" name="Picture 12"/>
          <p:cNvPicPr>
            <a:picLocks noChangeAspect="1"/>
          </p:cNvPicPr>
          <p:nvPr userDrawn="1"/>
        </p:nvPicPr>
        <p:blipFill rotWithShape="1">
          <a:blip r:embed="rId2" cstate="email">
            <a:extLst>
              <a:ext uri="{28A0092B-C50C-407E-A947-70E740481C1C}">
                <a14:useLocalDpi xmlns:a14="http://schemas.microsoft.com/office/drawing/2010/main"/>
              </a:ext>
            </a:extLst>
          </a:blip>
          <a:srcRect b="56283"/>
          <a:stretch/>
        </p:blipFill>
        <p:spPr>
          <a:xfrm>
            <a:off x="548495" y="5934176"/>
            <a:ext cx="1086915" cy="264401"/>
          </a:xfrm>
          <a:prstGeom prst="rect">
            <a:avLst/>
          </a:prstGeom>
        </p:spPr>
      </p:pic>
      <p:sp>
        <p:nvSpPr>
          <p:cNvPr id="14" name="Slide Number Placeholder 4">
            <a:extLst>
              <a:ext uri="{FF2B5EF4-FFF2-40B4-BE49-F238E27FC236}">
                <a16:creationId xmlns:a16="http://schemas.microsoft.com/office/drawing/2014/main" id="{CA3B4691-8234-4A2D-9182-73E2BD88B8F7}"/>
              </a:ext>
            </a:extLst>
          </p:cNvPr>
          <p:cNvSpPr txBox="1">
            <a:spLocks/>
          </p:cNvSpPr>
          <p:nvPr userDrawn="1"/>
        </p:nvSpPr>
        <p:spPr>
          <a:xfrm>
            <a:off x="8905137" y="5970024"/>
            <a:ext cx="2736000" cy="158075"/>
          </a:xfrm>
          <a:prstGeom prst="rect">
            <a:avLst/>
          </a:prstGeom>
        </p:spPr>
        <p:txBody>
          <a:bodyPr vert="horz" lIns="0" tIns="0" rIns="0" bIns="0" rtlCol="0" anchor="ctr"/>
          <a:lstStyle>
            <a:defPPr>
              <a:defRPr lang="en-US"/>
            </a:defPPr>
            <a:lvl1pPr marL="0" algn="r" defTabSz="914400" rtl="0" eaLnBrk="1" latinLnBrk="0" hangingPunct="1">
              <a:defRPr lang="en-US" sz="700" b="0" i="0" u="none" strike="noStrike" kern="1200" baseline="0" smtClean="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a:solidFill>
                  <a:prstClr val="black"/>
                </a:solidFill>
              </a:rPr>
              <a:t>CANON PRODUCTION PRINTING </a:t>
            </a:r>
            <a:endParaRPr lang="en-US" sz="900" b="1" dirty="0">
              <a:solidFill>
                <a:prstClr val="black"/>
              </a:solidFill>
            </a:endParaRPr>
          </a:p>
        </p:txBody>
      </p:sp>
      <p:sp>
        <p:nvSpPr>
          <p:cNvPr id="10" name="Footer Placeholder 7"/>
          <p:cNvSpPr>
            <a:spLocks noGrp="1"/>
          </p:cNvSpPr>
          <p:nvPr>
            <p:ph type="ftr" sz="quarter" idx="3"/>
          </p:nvPr>
        </p:nvSpPr>
        <p:spPr>
          <a:xfrm>
            <a:off x="548482" y="6500017"/>
            <a:ext cx="1044000" cy="140400"/>
          </a:xfrm>
          <a:prstGeom prst="rect">
            <a:avLst/>
          </a:prstGeom>
        </p:spPr>
        <p:txBody>
          <a:bodyPr vert="horz" lIns="0" tIns="45720" rIns="91440" bIns="45720" rtlCol="0" anchor="ctr"/>
          <a:lstStyle>
            <a:lvl1pPr algn="l">
              <a:defRPr sz="900">
                <a:solidFill>
                  <a:schemeClr val="tx1">
                    <a:tint val="75000"/>
                  </a:schemeClr>
                </a:solidFill>
              </a:defRPr>
            </a:lvl1pPr>
          </a:lstStyle>
          <a:p>
            <a:endParaRPr lang="en-US" dirty="0"/>
          </a:p>
        </p:txBody>
      </p:sp>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l="18117" t="16484" r="23477"/>
          <a:stretch/>
        </p:blipFill>
        <p:spPr>
          <a:xfrm>
            <a:off x="0" y="1009"/>
            <a:ext cx="7120890" cy="5726663"/>
          </a:xfrm>
          <a:prstGeom prst="rect">
            <a:avLst/>
          </a:prstGeom>
        </p:spPr>
      </p:pic>
    </p:spTree>
    <p:extLst>
      <p:ext uri="{BB962C8B-B14F-4D97-AF65-F5344CB8AC3E}">
        <p14:creationId xmlns:p14="http://schemas.microsoft.com/office/powerpoint/2010/main" val="78797333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and text 25">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4076700" y="0"/>
            <a:ext cx="8115300" cy="5543550"/>
          </a:xfrm>
          <a:pattFill prst="pct30">
            <a:fgClr>
              <a:schemeClr val="accent5"/>
            </a:fgClr>
            <a:bgClr>
              <a:schemeClr val="bg1"/>
            </a:bgClr>
          </a:pattFill>
        </p:spPr>
        <p:txBody>
          <a:bodyPr vert="horz" lIns="0" tIns="0" rIns="0" bIns="0" rtlCol="0">
            <a:normAutofit/>
          </a:bodyPr>
          <a:lstStyle>
            <a:lvl1pPr>
              <a:defRPr lang="en-US"/>
            </a:lvl1pPr>
          </a:lstStyle>
          <a:p>
            <a:pPr lvl="0"/>
            <a:endParaRPr lang="en-US"/>
          </a:p>
        </p:txBody>
      </p:sp>
      <p:sp>
        <p:nvSpPr>
          <p:cNvPr id="2" name="Title 1"/>
          <p:cNvSpPr>
            <a:spLocks noGrp="1"/>
          </p:cNvSpPr>
          <p:nvPr>
            <p:ph type="title" hasCustomPrompt="1"/>
          </p:nvPr>
        </p:nvSpPr>
        <p:spPr>
          <a:xfrm>
            <a:off x="561847" y="502444"/>
            <a:ext cx="3328225" cy="554831"/>
          </a:xfrm>
        </p:spPr>
        <p:txBody>
          <a:bodyPr/>
          <a:lstStyle>
            <a:lvl1pPr>
              <a:defRPr/>
            </a:lvl1pPr>
          </a:lstStyle>
          <a:p>
            <a:r>
              <a:rPr lang="en-GB" dirty="0"/>
              <a:t>Slide Heading</a:t>
            </a:r>
          </a:p>
        </p:txBody>
      </p:sp>
      <p:sp>
        <p:nvSpPr>
          <p:cNvPr id="17" name="Content Placeholder 2"/>
          <p:cNvSpPr>
            <a:spLocks noGrp="1"/>
          </p:cNvSpPr>
          <p:nvPr>
            <p:ph idx="1"/>
          </p:nvPr>
        </p:nvSpPr>
        <p:spPr>
          <a:xfrm>
            <a:off x="561849" y="1143001"/>
            <a:ext cx="3328224" cy="4503738"/>
          </a:xfrm>
        </p:spPr>
        <p:txBody>
          <a:bodyPr/>
          <a:lstStyle>
            <a:lvl1pPr marL="0" indent="0">
              <a:spcBef>
                <a:spcPts val="1400"/>
              </a:spcBef>
              <a:tabLst/>
              <a:defRPr sz="1600">
                <a:solidFill>
                  <a:schemeClr val="tx2">
                    <a:lumMod val="60000"/>
                    <a:lumOff val="40000"/>
                  </a:schemeClr>
                </a:solidFill>
              </a:defRPr>
            </a:lvl1pPr>
            <a:lvl2pPr marL="179388" indent="-179388">
              <a:buFont typeface="Arial" panose="020B0604020202020204" pitchFamily="34" charset="0"/>
              <a:buChar char="•"/>
              <a:defRPr sz="1600">
                <a:solidFill>
                  <a:schemeClr val="tx2">
                    <a:lumMod val="60000"/>
                    <a:lumOff val="40000"/>
                  </a:schemeClr>
                </a:solidFill>
              </a:defRPr>
            </a:lvl2pPr>
            <a:lvl3pPr marL="357188" indent="-180975">
              <a:defRPr sz="1400">
                <a:solidFill>
                  <a:schemeClr val="tx2">
                    <a:lumMod val="60000"/>
                    <a:lumOff val="40000"/>
                  </a:schemeClr>
                </a:solidFill>
              </a:defRPr>
            </a:lvl3pPr>
            <a:lvl4pPr marL="536575" indent="-180975">
              <a:defRPr sz="1200">
                <a:solidFill>
                  <a:schemeClr val="tx2">
                    <a:lumMod val="60000"/>
                    <a:lumOff val="40000"/>
                  </a:schemeClr>
                </a:solidFill>
              </a:defRPr>
            </a:lvl4pPr>
            <a:lvl5pPr marL="715963" indent="-171450">
              <a:defRPr sz="1200">
                <a:solidFill>
                  <a:schemeClr val="tx2">
                    <a:lumMod val="60000"/>
                    <a:lumOff val="4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p:cNvSpPr>
            <a:spLocks noGrp="1"/>
          </p:cNvSpPr>
          <p:nvPr>
            <p:ph type="dt" sz="half" idx="10"/>
          </p:nvPr>
        </p:nvSpPr>
        <p:spPr/>
        <p:txBody>
          <a:bodyPr/>
          <a:lstStyle/>
          <a:p>
            <a:fld id="{C41F032A-DE58-4C12-9D0C-FF8529C40DBB}" type="datetime1">
              <a:rPr lang="en-GB" smtClean="0"/>
              <a:t>13/04/2021</a:t>
            </a:fld>
            <a:endParaRPr lang="en-GB" dirty="0"/>
          </a:p>
        </p:txBody>
      </p:sp>
      <p:sp>
        <p:nvSpPr>
          <p:cNvPr id="9" name="Slide Number Placeholder 8"/>
          <p:cNvSpPr>
            <a:spLocks noGrp="1"/>
          </p:cNvSpPr>
          <p:nvPr>
            <p:ph type="sldNum" sz="quarter" idx="12"/>
          </p:nvPr>
        </p:nvSpPr>
        <p:spPr/>
        <p:txBody>
          <a:bodyPr/>
          <a:lstStyle/>
          <a:p>
            <a:fld id="{6DD55292-72D6-41B9-85AE-FA31A2F7279B}" type="slidenum">
              <a:rPr lang="en-GB" smtClean="0"/>
              <a:pPr/>
              <a:t>‹#›</a:t>
            </a:fld>
            <a:endParaRPr lang="en-GB" dirty="0"/>
          </a:p>
        </p:txBody>
      </p:sp>
      <p:sp>
        <p:nvSpPr>
          <p:cNvPr id="8" name="Footer Placeholder 7"/>
          <p:cNvSpPr>
            <a:spLocks noGrp="1"/>
          </p:cNvSpPr>
          <p:nvPr>
            <p:ph type="ftr" sz="quarter" idx="3"/>
          </p:nvPr>
        </p:nvSpPr>
        <p:spPr>
          <a:xfrm>
            <a:off x="548482" y="6500017"/>
            <a:ext cx="1044000" cy="140400"/>
          </a:xfrm>
          <a:prstGeom prst="rect">
            <a:avLst/>
          </a:prstGeom>
        </p:spPr>
        <p:txBody>
          <a:bodyPr vert="horz" lIns="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36695100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and text 26">
    <p:spTree>
      <p:nvGrpSpPr>
        <p:cNvPr id="1" name=""/>
        <p:cNvGrpSpPr/>
        <p:nvPr/>
      </p:nvGrpSpPr>
      <p:grpSpPr>
        <a:xfrm>
          <a:off x="0" y="0"/>
          <a:ext cx="0" cy="0"/>
          <a:chOff x="0" y="0"/>
          <a:chExt cx="0" cy="0"/>
        </a:xfrm>
      </p:grpSpPr>
      <p:sp>
        <p:nvSpPr>
          <p:cNvPr id="7" name="Picture Placeholder 6"/>
          <p:cNvSpPr>
            <a:spLocks noGrp="1"/>
          </p:cNvSpPr>
          <p:nvPr>
            <p:ph type="pic" sz="quarter" idx="13"/>
          </p:nvPr>
        </p:nvSpPr>
        <p:spPr>
          <a:xfrm>
            <a:off x="0" y="0"/>
            <a:ext cx="8115300" cy="5543550"/>
          </a:xfrm>
          <a:pattFill prst="pct30">
            <a:fgClr>
              <a:schemeClr val="accent5"/>
            </a:fgClr>
            <a:bgClr>
              <a:schemeClr val="bg1"/>
            </a:bgClr>
          </a:pattFill>
        </p:spPr>
        <p:txBody>
          <a:bodyPr vert="horz" lIns="0" tIns="0" rIns="0" bIns="0" rtlCol="0">
            <a:normAutofit/>
          </a:bodyPr>
          <a:lstStyle>
            <a:lvl1pPr>
              <a:defRPr lang="en-US"/>
            </a:lvl1pPr>
          </a:lstStyle>
          <a:p>
            <a:pPr lvl="0"/>
            <a:endParaRPr lang="en-US"/>
          </a:p>
        </p:txBody>
      </p:sp>
      <p:sp>
        <p:nvSpPr>
          <p:cNvPr id="2" name="Title 1"/>
          <p:cNvSpPr>
            <a:spLocks noGrp="1"/>
          </p:cNvSpPr>
          <p:nvPr>
            <p:ph type="title" hasCustomPrompt="1"/>
          </p:nvPr>
        </p:nvSpPr>
        <p:spPr>
          <a:xfrm>
            <a:off x="8619428" y="502444"/>
            <a:ext cx="3021710" cy="554831"/>
          </a:xfrm>
        </p:spPr>
        <p:txBody>
          <a:bodyPr/>
          <a:lstStyle>
            <a:lvl1pPr>
              <a:defRPr/>
            </a:lvl1pPr>
          </a:lstStyle>
          <a:p>
            <a:r>
              <a:rPr lang="en-GB" dirty="0"/>
              <a:t>Slide Heading</a:t>
            </a:r>
          </a:p>
        </p:txBody>
      </p:sp>
      <p:sp>
        <p:nvSpPr>
          <p:cNvPr id="17" name="Content Placeholder 2"/>
          <p:cNvSpPr>
            <a:spLocks noGrp="1"/>
          </p:cNvSpPr>
          <p:nvPr>
            <p:ph idx="1"/>
          </p:nvPr>
        </p:nvSpPr>
        <p:spPr>
          <a:xfrm>
            <a:off x="8619429" y="1143001"/>
            <a:ext cx="3021709" cy="4503738"/>
          </a:xfrm>
        </p:spPr>
        <p:txBody>
          <a:bodyPr/>
          <a:lstStyle>
            <a:lvl1pPr marL="0" indent="0">
              <a:spcBef>
                <a:spcPts val="1400"/>
              </a:spcBef>
              <a:tabLst/>
              <a:defRPr sz="1600">
                <a:solidFill>
                  <a:schemeClr val="tx2">
                    <a:lumMod val="60000"/>
                    <a:lumOff val="40000"/>
                  </a:schemeClr>
                </a:solidFill>
              </a:defRPr>
            </a:lvl1pPr>
            <a:lvl2pPr marL="179388" indent="-179388">
              <a:buFont typeface="Arial" panose="020B0604020202020204" pitchFamily="34" charset="0"/>
              <a:buChar char="•"/>
              <a:defRPr sz="1600">
                <a:solidFill>
                  <a:schemeClr val="tx2">
                    <a:lumMod val="60000"/>
                    <a:lumOff val="40000"/>
                  </a:schemeClr>
                </a:solidFill>
              </a:defRPr>
            </a:lvl2pPr>
            <a:lvl3pPr marL="357188" indent="-180975">
              <a:defRPr sz="1400">
                <a:solidFill>
                  <a:schemeClr val="tx2">
                    <a:lumMod val="60000"/>
                    <a:lumOff val="40000"/>
                  </a:schemeClr>
                </a:solidFill>
              </a:defRPr>
            </a:lvl3pPr>
            <a:lvl4pPr marL="536575" indent="-180975">
              <a:defRPr sz="1200">
                <a:solidFill>
                  <a:schemeClr val="tx2">
                    <a:lumMod val="60000"/>
                    <a:lumOff val="40000"/>
                  </a:schemeClr>
                </a:solidFill>
              </a:defRPr>
            </a:lvl4pPr>
            <a:lvl5pPr marL="715963" indent="-171450">
              <a:defRPr sz="1200">
                <a:solidFill>
                  <a:schemeClr val="tx2">
                    <a:lumMod val="60000"/>
                    <a:lumOff val="4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p:cNvSpPr>
            <a:spLocks noGrp="1"/>
          </p:cNvSpPr>
          <p:nvPr>
            <p:ph type="dt" sz="half" idx="10"/>
          </p:nvPr>
        </p:nvSpPr>
        <p:spPr/>
        <p:txBody>
          <a:bodyPr/>
          <a:lstStyle/>
          <a:p>
            <a:fld id="{025BE7B3-2493-4369-B29D-D0AA0CFACDA4}" type="datetime1">
              <a:rPr lang="en-GB" smtClean="0"/>
              <a:t>13/04/2021</a:t>
            </a:fld>
            <a:endParaRPr lang="en-GB" dirty="0"/>
          </a:p>
        </p:txBody>
      </p:sp>
      <p:sp>
        <p:nvSpPr>
          <p:cNvPr id="9" name="Slide Number Placeholder 8"/>
          <p:cNvSpPr>
            <a:spLocks noGrp="1"/>
          </p:cNvSpPr>
          <p:nvPr>
            <p:ph type="sldNum" sz="quarter" idx="12"/>
          </p:nvPr>
        </p:nvSpPr>
        <p:spPr/>
        <p:txBody>
          <a:bodyPr/>
          <a:lstStyle/>
          <a:p>
            <a:fld id="{6DD55292-72D6-41B9-85AE-FA31A2F7279B}" type="slidenum">
              <a:rPr lang="en-GB" smtClean="0"/>
              <a:pPr/>
              <a:t>‹#›</a:t>
            </a:fld>
            <a:endParaRPr lang="en-GB" dirty="0"/>
          </a:p>
        </p:txBody>
      </p:sp>
      <p:sp>
        <p:nvSpPr>
          <p:cNvPr id="8" name="Footer Placeholder 7"/>
          <p:cNvSpPr>
            <a:spLocks noGrp="1"/>
          </p:cNvSpPr>
          <p:nvPr>
            <p:ph type="ftr" sz="quarter" idx="3"/>
          </p:nvPr>
        </p:nvSpPr>
        <p:spPr>
          <a:xfrm>
            <a:off x="548482" y="6500017"/>
            <a:ext cx="1044000" cy="140400"/>
          </a:xfrm>
          <a:prstGeom prst="rect">
            <a:avLst/>
          </a:prstGeom>
        </p:spPr>
        <p:txBody>
          <a:bodyPr vert="horz" lIns="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33573413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 only 01">
    <p:bg>
      <p:bgRef idx="1001">
        <a:schemeClr val="bg1"/>
      </p:bgRef>
    </p:bg>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2236788" y="1171575"/>
            <a:ext cx="7743825" cy="4210050"/>
          </a:xfrm>
          <a:pattFill prst="pct30">
            <a:fgClr>
              <a:schemeClr val="accent5"/>
            </a:fgClr>
            <a:bgClr>
              <a:schemeClr val="bg1"/>
            </a:bgClr>
          </a:pattFill>
        </p:spPr>
        <p:txBody>
          <a:bodyPr vert="horz" lIns="0" tIns="0" rIns="0" bIns="0" rtlCol="0">
            <a:normAutofit/>
          </a:bodyPr>
          <a:lstStyle>
            <a:lvl1pPr>
              <a:defRPr lang="en-US"/>
            </a:lvl1pPr>
          </a:lstStyle>
          <a:p>
            <a:pPr lvl="0"/>
            <a:endParaRPr lang="en-US"/>
          </a:p>
        </p:txBody>
      </p:sp>
      <p:sp>
        <p:nvSpPr>
          <p:cNvPr id="3" name="Title 2"/>
          <p:cNvSpPr>
            <a:spLocks noGrp="1"/>
          </p:cNvSpPr>
          <p:nvPr>
            <p:ph type="title"/>
          </p:nvPr>
        </p:nvSpPr>
        <p:spPr/>
        <p:txBody>
          <a:bodyPr/>
          <a:lstStyle/>
          <a:p>
            <a:r>
              <a:rPr lang="en-US"/>
              <a:t>Click to edit Master title style</a:t>
            </a:r>
            <a:endParaRPr lang="en-GB"/>
          </a:p>
        </p:txBody>
      </p:sp>
      <p:sp>
        <p:nvSpPr>
          <p:cNvPr id="7" name="Date Placeholder 6"/>
          <p:cNvSpPr>
            <a:spLocks noGrp="1"/>
          </p:cNvSpPr>
          <p:nvPr>
            <p:ph type="dt" sz="half" idx="10"/>
          </p:nvPr>
        </p:nvSpPr>
        <p:spPr/>
        <p:txBody>
          <a:bodyPr/>
          <a:lstStyle/>
          <a:p>
            <a:fld id="{95DCBB74-D29B-498E-BBAE-230A01626139}" type="datetime1">
              <a:rPr lang="en-GB" smtClean="0"/>
              <a:t>13/04/2021</a:t>
            </a:fld>
            <a:endParaRPr lang="en-GB" dirty="0"/>
          </a:p>
        </p:txBody>
      </p:sp>
      <p:sp>
        <p:nvSpPr>
          <p:cNvPr id="11" name="Slide Number Placeholder 10"/>
          <p:cNvSpPr>
            <a:spLocks noGrp="1"/>
          </p:cNvSpPr>
          <p:nvPr>
            <p:ph type="sldNum" sz="quarter" idx="12"/>
          </p:nvPr>
        </p:nvSpPr>
        <p:spPr/>
        <p:txBody>
          <a:bodyPr/>
          <a:lstStyle/>
          <a:p>
            <a:fld id="{6DD55292-72D6-41B9-85AE-FA31A2F7279B}" type="slidenum">
              <a:rPr lang="en-GB" smtClean="0"/>
              <a:pPr/>
              <a:t>‹#›</a:t>
            </a:fld>
            <a:endParaRPr lang="en-GB" dirty="0"/>
          </a:p>
        </p:txBody>
      </p:sp>
      <p:sp>
        <p:nvSpPr>
          <p:cNvPr id="8" name="Footer Placeholder 7"/>
          <p:cNvSpPr>
            <a:spLocks noGrp="1"/>
          </p:cNvSpPr>
          <p:nvPr>
            <p:ph type="ftr" sz="quarter" idx="3"/>
          </p:nvPr>
        </p:nvSpPr>
        <p:spPr>
          <a:xfrm>
            <a:off x="548482" y="6500017"/>
            <a:ext cx="1044000" cy="140400"/>
          </a:xfrm>
          <a:prstGeom prst="rect">
            <a:avLst/>
          </a:prstGeom>
        </p:spPr>
        <p:txBody>
          <a:bodyPr vert="horz" lIns="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3732665315"/>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only 02">
    <p:bg>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236788" y="1171575"/>
            <a:ext cx="7718425" cy="4208463"/>
          </a:xfrm>
          <a:pattFill prst="pct30">
            <a:fgClr>
              <a:schemeClr val="accent5"/>
            </a:fgClr>
            <a:bgClr>
              <a:schemeClr val="bg1"/>
            </a:bgClr>
          </a:pattFill>
        </p:spPr>
        <p:txBody>
          <a:bodyPr vert="horz" lIns="0" tIns="0" rIns="0" bIns="0" rtlCol="0">
            <a:normAutofit/>
          </a:bodyPr>
          <a:lstStyle>
            <a:lvl1pPr>
              <a:defRPr lang="en-US"/>
            </a:lvl1pPr>
          </a:lstStyle>
          <a:p>
            <a:pPr lvl="0"/>
            <a:endParaRPr lang="en-US"/>
          </a:p>
        </p:txBody>
      </p:sp>
      <p:sp>
        <p:nvSpPr>
          <p:cNvPr id="3" name="Title 2"/>
          <p:cNvSpPr>
            <a:spLocks noGrp="1"/>
          </p:cNvSpPr>
          <p:nvPr>
            <p:ph type="title"/>
          </p:nvPr>
        </p:nvSpPr>
        <p:spPr/>
        <p:txBody>
          <a:bodyPr/>
          <a:lstStyle/>
          <a:p>
            <a:r>
              <a:rPr lang="en-US"/>
              <a:t>Click to edit Master title style</a:t>
            </a:r>
            <a:endParaRPr lang="en-GB"/>
          </a:p>
        </p:txBody>
      </p:sp>
      <p:sp>
        <p:nvSpPr>
          <p:cNvPr id="2" name="Date Placeholder 1"/>
          <p:cNvSpPr>
            <a:spLocks noGrp="1"/>
          </p:cNvSpPr>
          <p:nvPr>
            <p:ph type="dt" sz="half" idx="10"/>
          </p:nvPr>
        </p:nvSpPr>
        <p:spPr/>
        <p:txBody>
          <a:bodyPr/>
          <a:lstStyle/>
          <a:p>
            <a:fld id="{EF162FE8-7A2C-4DAC-BFF2-1C62A4B5147D}" type="datetime1">
              <a:rPr lang="en-GB" smtClean="0"/>
              <a:t>13/04/2021</a:t>
            </a:fld>
            <a:endParaRPr lang="en-GB" dirty="0"/>
          </a:p>
        </p:txBody>
      </p:sp>
      <p:sp>
        <p:nvSpPr>
          <p:cNvPr id="6" name="Slide Number Placeholder 5"/>
          <p:cNvSpPr>
            <a:spLocks noGrp="1"/>
          </p:cNvSpPr>
          <p:nvPr>
            <p:ph type="sldNum" sz="quarter" idx="12"/>
          </p:nvPr>
        </p:nvSpPr>
        <p:spPr/>
        <p:txBody>
          <a:bodyPr/>
          <a:lstStyle/>
          <a:p>
            <a:fld id="{6DD55292-72D6-41B9-85AE-FA31A2F7279B}" type="slidenum">
              <a:rPr lang="en-GB" smtClean="0"/>
              <a:pPr/>
              <a:t>‹#›</a:t>
            </a:fld>
            <a:endParaRPr lang="en-GB" dirty="0"/>
          </a:p>
        </p:txBody>
      </p:sp>
      <p:sp>
        <p:nvSpPr>
          <p:cNvPr id="7" name="Footer Placeholder 7"/>
          <p:cNvSpPr>
            <a:spLocks noGrp="1"/>
          </p:cNvSpPr>
          <p:nvPr>
            <p:ph type="ftr" sz="quarter" idx="3"/>
          </p:nvPr>
        </p:nvSpPr>
        <p:spPr>
          <a:xfrm>
            <a:off x="548482" y="6500017"/>
            <a:ext cx="1044000" cy="140400"/>
          </a:xfrm>
          <a:prstGeom prst="rect">
            <a:avLst/>
          </a:prstGeom>
        </p:spPr>
        <p:txBody>
          <a:bodyPr vert="horz" lIns="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47931236"/>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ultiple images and text 01">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4203700" y="1687513"/>
            <a:ext cx="3508375" cy="2795587"/>
          </a:xfrm>
          <a:pattFill prst="pct30">
            <a:fgClr>
              <a:schemeClr val="accent5"/>
            </a:fgClr>
            <a:bgClr>
              <a:schemeClr val="bg1"/>
            </a:bgClr>
          </a:pattFill>
        </p:spPr>
        <p:txBody>
          <a:bodyPr vert="horz" lIns="0" tIns="0" rIns="0" bIns="0" rtlCol="0">
            <a:normAutofit/>
          </a:bodyPr>
          <a:lstStyle>
            <a:lvl1pPr>
              <a:defRPr lang="en-US"/>
            </a:lvl1pPr>
          </a:lstStyle>
          <a:p>
            <a:pPr lvl="0"/>
            <a:endParaRPr lang="en-US"/>
          </a:p>
        </p:txBody>
      </p:sp>
      <p:sp>
        <p:nvSpPr>
          <p:cNvPr id="17" name="Picture Placeholder 16"/>
          <p:cNvSpPr>
            <a:spLocks noGrp="1"/>
          </p:cNvSpPr>
          <p:nvPr>
            <p:ph type="pic" sz="quarter" idx="15"/>
          </p:nvPr>
        </p:nvSpPr>
        <p:spPr>
          <a:xfrm>
            <a:off x="8120063" y="1687513"/>
            <a:ext cx="3521075" cy="2795587"/>
          </a:xfrm>
          <a:pattFill prst="pct30">
            <a:fgClr>
              <a:schemeClr val="accent5"/>
            </a:fgClr>
            <a:bgClr>
              <a:schemeClr val="bg1"/>
            </a:bgClr>
          </a:pattFill>
        </p:spPr>
        <p:txBody>
          <a:bodyPr vert="horz" lIns="0" tIns="0" rIns="0" bIns="0" rtlCol="0">
            <a:normAutofit/>
          </a:bodyPr>
          <a:lstStyle>
            <a:lvl1pPr>
              <a:defRPr lang="en-US"/>
            </a:lvl1pPr>
          </a:lstStyle>
          <a:p>
            <a:pPr lvl="0"/>
            <a:endParaRPr lang="en-US"/>
          </a:p>
        </p:txBody>
      </p:sp>
      <p:sp>
        <p:nvSpPr>
          <p:cNvPr id="3" name="Title 2"/>
          <p:cNvSpPr>
            <a:spLocks noGrp="1"/>
          </p:cNvSpPr>
          <p:nvPr>
            <p:ph type="title"/>
          </p:nvPr>
        </p:nvSpPr>
        <p:spPr/>
        <p:txBody>
          <a:bodyPr/>
          <a:lstStyle/>
          <a:p>
            <a:r>
              <a:rPr lang="en-US"/>
              <a:t>Click to edit Master title style</a:t>
            </a:r>
            <a:endParaRPr lang="en-GB"/>
          </a:p>
        </p:txBody>
      </p:sp>
      <p:sp>
        <p:nvSpPr>
          <p:cNvPr id="2" name="Date Placeholder 1"/>
          <p:cNvSpPr>
            <a:spLocks noGrp="1"/>
          </p:cNvSpPr>
          <p:nvPr>
            <p:ph type="dt" sz="half" idx="10"/>
          </p:nvPr>
        </p:nvSpPr>
        <p:spPr/>
        <p:txBody>
          <a:bodyPr/>
          <a:lstStyle/>
          <a:p>
            <a:fld id="{8E295AF8-7DFC-4279-8D24-FD9107F141A9}" type="datetime1">
              <a:rPr lang="en-GB" smtClean="0"/>
              <a:t>13/04/2021</a:t>
            </a:fld>
            <a:endParaRPr lang="en-GB" dirty="0"/>
          </a:p>
        </p:txBody>
      </p:sp>
      <p:sp>
        <p:nvSpPr>
          <p:cNvPr id="6" name="Slide Number Placeholder 5"/>
          <p:cNvSpPr>
            <a:spLocks noGrp="1"/>
          </p:cNvSpPr>
          <p:nvPr>
            <p:ph type="sldNum" sz="quarter" idx="12"/>
          </p:nvPr>
        </p:nvSpPr>
        <p:spPr/>
        <p:txBody>
          <a:bodyPr/>
          <a:lstStyle/>
          <a:p>
            <a:fld id="{6DD55292-72D6-41B9-85AE-FA31A2F7279B}" type="slidenum">
              <a:rPr lang="en-GB" smtClean="0"/>
              <a:pPr/>
              <a:t>‹#›</a:t>
            </a:fld>
            <a:endParaRPr lang="en-GB" dirty="0"/>
          </a:p>
        </p:txBody>
      </p:sp>
      <p:sp>
        <p:nvSpPr>
          <p:cNvPr id="10" name="Text Placeholder 3"/>
          <p:cNvSpPr>
            <a:spLocks noGrp="1"/>
          </p:cNvSpPr>
          <p:nvPr>
            <p:ph type="body" sz="half" idx="2"/>
          </p:nvPr>
        </p:nvSpPr>
        <p:spPr>
          <a:xfrm>
            <a:off x="4197426" y="4598081"/>
            <a:ext cx="3521705" cy="425612"/>
          </a:xfrm>
        </p:spPr>
        <p:txBody>
          <a:bodyPr>
            <a:normAutofit/>
          </a:bodyPr>
          <a:lstStyle>
            <a:lvl1pPr marL="0" indent="0" algn="ctr">
              <a:buNone/>
              <a:defRPr sz="13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Text Placeholder 3"/>
          <p:cNvSpPr>
            <a:spLocks noGrp="1"/>
          </p:cNvSpPr>
          <p:nvPr>
            <p:ph type="body" sz="half" idx="13"/>
          </p:nvPr>
        </p:nvSpPr>
        <p:spPr>
          <a:xfrm>
            <a:off x="8119431" y="4598081"/>
            <a:ext cx="3521705" cy="425612"/>
          </a:xfrm>
        </p:spPr>
        <p:txBody>
          <a:bodyPr>
            <a:normAutofit/>
          </a:bodyPr>
          <a:lstStyle>
            <a:lvl1pPr marL="0" indent="0" algn="ctr">
              <a:buNone/>
              <a:defRPr sz="13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Content Placeholder 2"/>
          <p:cNvSpPr>
            <a:spLocks noGrp="1"/>
          </p:cNvSpPr>
          <p:nvPr>
            <p:ph idx="1"/>
          </p:nvPr>
        </p:nvSpPr>
        <p:spPr>
          <a:xfrm>
            <a:off x="550865" y="1143001"/>
            <a:ext cx="3084735" cy="4503738"/>
          </a:xfrm>
        </p:spPr>
        <p:txBody>
          <a:bodyPr/>
          <a:lstStyle>
            <a:lvl1pPr marL="0" indent="0">
              <a:spcBef>
                <a:spcPts val="1400"/>
              </a:spcBef>
              <a:tabLst/>
              <a:defRPr sz="1600">
                <a:solidFill>
                  <a:schemeClr val="tx2">
                    <a:lumMod val="60000"/>
                    <a:lumOff val="40000"/>
                  </a:schemeClr>
                </a:solidFill>
              </a:defRPr>
            </a:lvl1pPr>
            <a:lvl2pPr marL="179388" indent="-179388">
              <a:buFont typeface="Arial" panose="020B0604020202020204" pitchFamily="34" charset="0"/>
              <a:buChar char="•"/>
              <a:defRPr sz="1600">
                <a:solidFill>
                  <a:schemeClr val="tx2">
                    <a:lumMod val="60000"/>
                    <a:lumOff val="40000"/>
                  </a:schemeClr>
                </a:solidFill>
              </a:defRPr>
            </a:lvl2pPr>
            <a:lvl3pPr marL="357188" indent="-180975">
              <a:defRPr sz="1400">
                <a:solidFill>
                  <a:schemeClr val="tx2">
                    <a:lumMod val="60000"/>
                    <a:lumOff val="40000"/>
                  </a:schemeClr>
                </a:solidFill>
              </a:defRPr>
            </a:lvl3pPr>
            <a:lvl4pPr marL="536575" indent="-180975">
              <a:defRPr sz="1200">
                <a:solidFill>
                  <a:schemeClr val="tx2">
                    <a:lumMod val="60000"/>
                    <a:lumOff val="40000"/>
                  </a:schemeClr>
                </a:solidFill>
              </a:defRPr>
            </a:lvl4pPr>
            <a:lvl5pPr marL="715963" indent="-171450">
              <a:defRPr sz="1200">
                <a:solidFill>
                  <a:schemeClr val="tx2">
                    <a:lumMod val="60000"/>
                    <a:lumOff val="4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Footer Placeholder 7"/>
          <p:cNvSpPr>
            <a:spLocks noGrp="1"/>
          </p:cNvSpPr>
          <p:nvPr>
            <p:ph type="ftr" sz="quarter" idx="3"/>
          </p:nvPr>
        </p:nvSpPr>
        <p:spPr>
          <a:xfrm>
            <a:off x="548482" y="6500017"/>
            <a:ext cx="1044000" cy="140400"/>
          </a:xfrm>
          <a:prstGeom prst="rect">
            <a:avLst/>
          </a:prstGeom>
        </p:spPr>
        <p:txBody>
          <a:bodyPr vert="horz" lIns="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4967936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Multiple images and text 02">
    <p:spTree>
      <p:nvGrpSpPr>
        <p:cNvPr id="1" name=""/>
        <p:cNvGrpSpPr/>
        <p:nvPr/>
      </p:nvGrpSpPr>
      <p:grpSpPr>
        <a:xfrm>
          <a:off x="0" y="0"/>
          <a:ext cx="0" cy="0"/>
          <a:chOff x="0" y="0"/>
          <a:chExt cx="0" cy="0"/>
        </a:xfrm>
      </p:grpSpPr>
      <p:sp>
        <p:nvSpPr>
          <p:cNvPr id="25" name="Picture Placeholder 24"/>
          <p:cNvSpPr>
            <a:spLocks noGrp="1"/>
          </p:cNvSpPr>
          <p:nvPr>
            <p:ph type="pic" sz="quarter" idx="17"/>
          </p:nvPr>
        </p:nvSpPr>
        <p:spPr>
          <a:xfrm>
            <a:off x="7800975" y="3619500"/>
            <a:ext cx="2390775" cy="1898650"/>
          </a:xfrm>
          <a:pattFill prst="pct30">
            <a:fgClr>
              <a:schemeClr val="accent5"/>
            </a:fgClr>
            <a:bgClr>
              <a:schemeClr val="bg1"/>
            </a:bgClr>
          </a:pattFill>
        </p:spPr>
        <p:txBody>
          <a:bodyPr vert="horz" lIns="0" tIns="0" rIns="0" bIns="0" rtlCol="0">
            <a:normAutofit/>
          </a:bodyPr>
          <a:lstStyle>
            <a:lvl1pPr>
              <a:defRPr lang="en-US"/>
            </a:lvl1pPr>
          </a:lstStyle>
          <a:p>
            <a:pPr lvl="0"/>
            <a:endParaRPr lang="en-US"/>
          </a:p>
        </p:txBody>
      </p:sp>
      <p:sp>
        <p:nvSpPr>
          <p:cNvPr id="23" name="Picture Placeholder 22"/>
          <p:cNvSpPr>
            <a:spLocks noGrp="1"/>
          </p:cNvSpPr>
          <p:nvPr>
            <p:ph type="pic" sz="quarter" idx="16"/>
          </p:nvPr>
        </p:nvSpPr>
        <p:spPr>
          <a:xfrm>
            <a:off x="5122863" y="3619500"/>
            <a:ext cx="2389187" cy="1898650"/>
          </a:xfrm>
          <a:pattFill prst="pct30">
            <a:fgClr>
              <a:schemeClr val="accent5"/>
            </a:fgClr>
            <a:bgClr>
              <a:schemeClr val="bg1"/>
            </a:bgClr>
          </a:pattFill>
        </p:spPr>
        <p:txBody>
          <a:bodyPr vert="horz" lIns="0" tIns="0" rIns="0" bIns="0" rtlCol="0">
            <a:normAutofit/>
          </a:bodyPr>
          <a:lstStyle>
            <a:lvl1pPr>
              <a:defRPr lang="en-US"/>
            </a:lvl1pPr>
          </a:lstStyle>
          <a:p>
            <a:pPr lvl="0"/>
            <a:endParaRPr lang="en-US"/>
          </a:p>
        </p:txBody>
      </p:sp>
      <p:sp>
        <p:nvSpPr>
          <p:cNvPr id="12" name="Picture Placeholder 11"/>
          <p:cNvSpPr>
            <a:spLocks noGrp="1"/>
          </p:cNvSpPr>
          <p:nvPr>
            <p:ph type="pic" sz="quarter" idx="15"/>
          </p:nvPr>
        </p:nvSpPr>
        <p:spPr>
          <a:xfrm>
            <a:off x="7800975" y="1184275"/>
            <a:ext cx="2390775" cy="1898650"/>
          </a:xfrm>
          <a:pattFill prst="pct30">
            <a:fgClr>
              <a:schemeClr val="accent5"/>
            </a:fgClr>
            <a:bgClr>
              <a:schemeClr val="bg1"/>
            </a:bgClr>
          </a:pattFill>
        </p:spPr>
        <p:txBody>
          <a:bodyPr vert="horz" lIns="0" tIns="0" rIns="0" bIns="0" rtlCol="0">
            <a:normAutofit/>
          </a:bodyPr>
          <a:lstStyle>
            <a:lvl1pPr>
              <a:defRPr lang="en-US"/>
            </a:lvl1pPr>
          </a:lstStyle>
          <a:p>
            <a:pPr lvl="0"/>
            <a:endParaRPr lang="en-US"/>
          </a:p>
        </p:txBody>
      </p:sp>
      <p:sp>
        <p:nvSpPr>
          <p:cNvPr id="7" name="Picture Placeholder 6"/>
          <p:cNvSpPr>
            <a:spLocks noGrp="1"/>
          </p:cNvSpPr>
          <p:nvPr>
            <p:ph type="pic" sz="quarter" idx="14"/>
          </p:nvPr>
        </p:nvSpPr>
        <p:spPr>
          <a:xfrm>
            <a:off x="5122863" y="1184275"/>
            <a:ext cx="2389187" cy="1898650"/>
          </a:xfrm>
          <a:pattFill prst="pct30">
            <a:fgClr>
              <a:schemeClr val="accent5"/>
            </a:fgClr>
            <a:bgClr>
              <a:schemeClr val="bg1"/>
            </a:bgClr>
          </a:pattFill>
        </p:spPr>
        <p:txBody>
          <a:bodyPr vert="horz" lIns="0" tIns="0" rIns="0" bIns="0" rtlCol="0">
            <a:normAutofit/>
          </a:bodyPr>
          <a:lstStyle>
            <a:lvl1pPr>
              <a:defRPr lang="en-US"/>
            </a:lvl1pPr>
          </a:lstStyle>
          <a:p>
            <a:pPr lvl="0"/>
            <a:endParaRPr lang="en-US"/>
          </a:p>
        </p:txBody>
      </p:sp>
      <p:sp>
        <p:nvSpPr>
          <p:cNvPr id="3" name="Title 2"/>
          <p:cNvSpPr>
            <a:spLocks noGrp="1"/>
          </p:cNvSpPr>
          <p:nvPr>
            <p:ph type="title"/>
          </p:nvPr>
        </p:nvSpPr>
        <p:spPr/>
        <p:txBody>
          <a:bodyPr/>
          <a:lstStyle/>
          <a:p>
            <a:r>
              <a:rPr lang="en-US"/>
              <a:t>Click to edit Master title style</a:t>
            </a:r>
            <a:endParaRPr lang="en-GB"/>
          </a:p>
        </p:txBody>
      </p:sp>
      <p:sp>
        <p:nvSpPr>
          <p:cNvPr id="2" name="Date Placeholder 1"/>
          <p:cNvSpPr>
            <a:spLocks noGrp="1"/>
          </p:cNvSpPr>
          <p:nvPr>
            <p:ph type="dt" sz="half" idx="10"/>
          </p:nvPr>
        </p:nvSpPr>
        <p:spPr/>
        <p:txBody>
          <a:bodyPr/>
          <a:lstStyle/>
          <a:p>
            <a:fld id="{19FD153B-2612-443C-9700-E4036012FF6A}" type="datetime1">
              <a:rPr lang="en-GB" smtClean="0"/>
              <a:t>13/04/2021</a:t>
            </a:fld>
            <a:endParaRPr lang="en-GB" dirty="0"/>
          </a:p>
        </p:txBody>
      </p:sp>
      <p:sp>
        <p:nvSpPr>
          <p:cNvPr id="6" name="Slide Number Placeholder 5"/>
          <p:cNvSpPr>
            <a:spLocks noGrp="1"/>
          </p:cNvSpPr>
          <p:nvPr>
            <p:ph type="sldNum" sz="quarter" idx="12"/>
          </p:nvPr>
        </p:nvSpPr>
        <p:spPr/>
        <p:txBody>
          <a:bodyPr/>
          <a:lstStyle/>
          <a:p>
            <a:fld id="{6DD55292-72D6-41B9-85AE-FA31A2F7279B}" type="slidenum">
              <a:rPr lang="en-GB" smtClean="0"/>
              <a:pPr/>
              <a:t>‹#›</a:t>
            </a:fld>
            <a:endParaRPr lang="en-GB" dirty="0"/>
          </a:p>
        </p:txBody>
      </p:sp>
      <p:sp>
        <p:nvSpPr>
          <p:cNvPr id="10" name="Text Placeholder 3"/>
          <p:cNvSpPr>
            <a:spLocks noGrp="1"/>
          </p:cNvSpPr>
          <p:nvPr>
            <p:ph type="body" sz="half" idx="2"/>
          </p:nvPr>
        </p:nvSpPr>
        <p:spPr>
          <a:xfrm>
            <a:off x="5122724" y="3205177"/>
            <a:ext cx="2389326" cy="425612"/>
          </a:xfrm>
        </p:spPr>
        <p:txBody>
          <a:bodyPr>
            <a:normAutofit/>
          </a:bodyPr>
          <a:lstStyle>
            <a:lvl1pPr marL="0" indent="0" algn="ctr">
              <a:buNone/>
              <a:defRPr sz="13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Text Placeholder 3"/>
          <p:cNvSpPr>
            <a:spLocks noGrp="1"/>
          </p:cNvSpPr>
          <p:nvPr>
            <p:ph type="body" sz="half" idx="13"/>
          </p:nvPr>
        </p:nvSpPr>
        <p:spPr>
          <a:xfrm>
            <a:off x="7801585" y="3205177"/>
            <a:ext cx="2390400" cy="425612"/>
          </a:xfrm>
        </p:spPr>
        <p:txBody>
          <a:bodyPr>
            <a:normAutofit/>
          </a:bodyPr>
          <a:lstStyle>
            <a:lvl1pPr marL="0" indent="0" algn="ctr">
              <a:buNone/>
              <a:defRPr sz="13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9" name="Content Placeholder 2"/>
          <p:cNvSpPr>
            <a:spLocks noGrp="1"/>
          </p:cNvSpPr>
          <p:nvPr>
            <p:ph idx="1"/>
          </p:nvPr>
        </p:nvSpPr>
        <p:spPr>
          <a:xfrm>
            <a:off x="550865" y="1143001"/>
            <a:ext cx="3084735" cy="4503738"/>
          </a:xfrm>
        </p:spPr>
        <p:txBody>
          <a:bodyPr/>
          <a:lstStyle>
            <a:lvl1pPr marL="0" indent="0">
              <a:spcBef>
                <a:spcPts val="1400"/>
              </a:spcBef>
              <a:tabLst/>
              <a:defRPr sz="1600">
                <a:solidFill>
                  <a:schemeClr val="tx2">
                    <a:lumMod val="60000"/>
                    <a:lumOff val="40000"/>
                  </a:schemeClr>
                </a:solidFill>
              </a:defRPr>
            </a:lvl1pPr>
            <a:lvl2pPr marL="179388" indent="-179388">
              <a:buFont typeface="Arial" panose="020B0604020202020204" pitchFamily="34" charset="0"/>
              <a:buChar char="•"/>
              <a:defRPr sz="1600">
                <a:solidFill>
                  <a:schemeClr val="tx2">
                    <a:lumMod val="60000"/>
                    <a:lumOff val="40000"/>
                  </a:schemeClr>
                </a:solidFill>
              </a:defRPr>
            </a:lvl2pPr>
            <a:lvl3pPr marL="357188" indent="-180975">
              <a:defRPr sz="1400">
                <a:solidFill>
                  <a:schemeClr val="tx2">
                    <a:lumMod val="60000"/>
                    <a:lumOff val="40000"/>
                  </a:schemeClr>
                </a:solidFill>
              </a:defRPr>
            </a:lvl3pPr>
            <a:lvl4pPr marL="536575" indent="-180975">
              <a:defRPr sz="1200">
                <a:solidFill>
                  <a:schemeClr val="tx2">
                    <a:lumMod val="60000"/>
                    <a:lumOff val="40000"/>
                  </a:schemeClr>
                </a:solidFill>
              </a:defRPr>
            </a:lvl4pPr>
            <a:lvl5pPr marL="715963" indent="-171450">
              <a:defRPr sz="1200">
                <a:solidFill>
                  <a:schemeClr val="tx2">
                    <a:lumMod val="60000"/>
                    <a:lumOff val="4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Footer Placeholder 7"/>
          <p:cNvSpPr>
            <a:spLocks noGrp="1"/>
          </p:cNvSpPr>
          <p:nvPr>
            <p:ph type="ftr" sz="quarter" idx="3"/>
          </p:nvPr>
        </p:nvSpPr>
        <p:spPr>
          <a:xfrm>
            <a:off x="548482" y="6500017"/>
            <a:ext cx="1044000" cy="140400"/>
          </a:xfrm>
          <a:prstGeom prst="rect">
            <a:avLst/>
          </a:prstGeom>
        </p:spPr>
        <p:txBody>
          <a:bodyPr vert="horz" lIns="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39617112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ultiple images and text 03">
    <p:spTree>
      <p:nvGrpSpPr>
        <p:cNvPr id="1" name=""/>
        <p:cNvGrpSpPr/>
        <p:nvPr/>
      </p:nvGrpSpPr>
      <p:grpSpPr>
        <a:xfrm>
          <a:off x="0" y="0"/>
          <a:ext cx="0" cy="0"/>
          <a:chOff x="0" y="0"/>
          <a:chExt cx="0" cy="0"/>
        </a:xfrm>
      </p:grpSpPr>
      <p:sp>
        <p:nvSpPr>
          <p:cNvPr id="30" name="Picture Placeholder 11"/>
          <p:cNvSpPr>
            <a:spLocks noGrp="1"/>
          </p:cNvSpPr>
          <p:nvPr>
            <p:ph type="pic" sz="quarter" idx="21"/>
          </p:nvPr>
        </p:nvSpPr>
        <p:spPr>
          <a:xfrm>
            <a:off x="4169803" y="3642359"/>
            <a:ext cx="2159000" cy="1624685"/>
          </a:xfrm>
          <a:pattFill prst="pct30">
            <a:fgClr>
              <a:schemeClr val="accent5"/>
            </a:fgClr>
            <a:bgClr>
              <a:schemeClr val="bg1"/>
            </a:bgClr>
          </a:pattFill>
        </p:spPr>
        <p:txBody>
          <a:bodyPr vert="horz" lIns="0" tIns="0" rIns="0" bIns="0" rtlCol="0">
            <a:normAutofit/>
          </a:bodyPr>
          <a:lstStyle>
            <a:lvl1pPr>
              <a:defRPr lang="en-US"/>
            </a:lvl1pPr>
          </a:lstStyle>
          <a:p>
            <a:pPr lvl="0"/>
            <a:endParaRPr lang="en-US"/>
          </a:p>
        </p:txBody>
      </p:sp>
      <p:sp>
        <p:nvSpPr>
          <p:cNvPr id="33" name="Picture Placeholder 11"/>
          <p:cNvSpPr>
            <a:spLocks noGrp="1"/>
          </p:cNvSpPr>
          <p:nvPr>
            <p:ph type="pic" sz="quarter" idx="22"/>
          </p:nvPr>
        </p:nvSpPr>
        <p:spPr>
          <a:xfrm>
            <a:off x="8983850" y="1184275"/>
            <a:ext cx="2159000" cy="1716088"/>
          </a:xfrm>
          <a:pattFill prst="pct30">
            <a:fgClr>
              <a:schemeClr val="accent5"/>
            </a:fgClr>
            <a:bgClr>
              <a:schemeClr val="bg1"/>
            </a:bgClr>
          </a:pattFill>
        </p:spPr>
        <p:txBody>
          <a:bodyPr vert="horz" lIns="0" tIns="0" rIns="0" bIns="0" rtlCol="0">
            <a:normAutofit/>
          </a:bodyPr>
          <a:lstStyle>
            <a:lvl1pPr>
              <a:defRPr lang="en-US"/>
            </a:lvl1pPr>
          </a:lstStyle>
          <a:p>
            <a:pPr lvl="0"/>
            <a:endParaRPr lang="en-US"/>
          </a:p>
        </p:txBody>
      </p:sp>
      <p:sp>
        <p:nvSpPr>
          <p:cNvPr id="27" name="Picture Placeholder 11"/>
          <p:cNvSpPr>
            <a:spLocks noGrp="1"/>
          </p:cNvSpPr>
          <p:nvPr>
            <p:ph type="pic" sz="quarter" idx="18"/>
          </p:nvPr>
        </p:nvSpPr>
        <p:spPr>
          <a:xfrm>
            <a:off x="6581309" y="1184275"/>
            <a:ext cx="2159000" cy="1716088"/>
          </a:xfrm>
          <a:pattFill prst="pct30">
            <a:fgClr>
              <a:schemeClr val="accent5"/>
            </a:fgClr>
            <a:bgClr>
              <a:schemeClr val="bg1"/>
            </a:bgClr>
          </a:pattFill>
        </p:spPr>
        <p:txBody>
          <a:bodyPr vert="horz" lIns="0" tIns="0" rIns="0" bIns="0" rtlCol="0">
            <a:normAutofit/>
          </a:bodyPr>
          <a:lstStyle>
            <a:lvl1pPr>
              <a:defRPr lang="en-US"/>
            </a:lvl1pPr>
          </a:lstStyle>
          <a:p>
            <a:pPr lvl="0"/>
            <a:endParaRPr lang="en-US"/>
          </a:p>
        </p:txBody>
      </p:sp>
      <p:sp>
        <p:nvSpPr>
          <p:cNvPr id="28" name="Picture Placeholder 11"/>
          <p:cNvSpPr>
            <a:spLocks noGrp="1"/>
          </p:cNvSpPr>
          <p:nvPr>
            <p:ph type="pic" sz="quarter" idx="19"/>
          </p:nvPr>
        </p:nvSpPr>
        <p:spPr>
          <a:xfrm>
            <a:off x="8983850" y="3642359"/>
            <a:ext cx="2159000" cy="1624685"/>
          </a:xfrm>
          <a:pattFill prst="pct30">
            <a:fgClr>
              <a:schemeClr val="accent5"/>
            </a:fgClr>
            <a:bgClr>
              <a:schemeClr val="bg1"/>
            </a:bgClr>
          </a:pattFill>
        </p:spPr>
        <p:txBody>
          <a:bodyPr vert="horz" lIns="0" tIns="0" rIns="0" bIns="0" rtlCol="0">
            <a:normAutofit/>
          </a:bodyPr>
          <a:lstStyle>
            <a:lvl1pPr>
              <a:defRPr lang="en-US" dirty="0"/>
            </a:lvl1pPr>
          </a:lstStyle>
          <a:p>
            <a:pPr lvl="0"/>
            <a:endParaRPr lang="en-US" dirty="0"/>
          </a:p>
        </p:txBody>
      </p:sp>
      <p:sp>
        <p:nvSpPr>
          <p:cNvPr id="29" name="Picture Placeholder 11"/>
          <p:cNvSpPr>
            <a:spLocks noGrp="1"/>
          </p:cNvSpPr>
          <p:nvPr>
            <p:ph type="pic" sz="quarter" idx="20"/>
          </p:nvPr>
        </p:nvSpPr>
        <p:spPr>
          <a:xfrm>
            <a:off x="6572344" y="3642359"/>
            <a:ext cx="2159000" cy="1624685"/>
          </a:xfrm>
          <a:pattFill prst="pct30">
            <a:fgClr>
              <a:schemeClr val="accent5"/>
            </a:fgClr>
            <a:bgClr>
              <a:schemeClr val="bg1"/>
            </a:bgClr>
          </a:pattFill>
        </p:spPr>
        <p:txBody>
          <a:bodyPr vert="horz" lIns="0" tIns="0" rIns="0" bIns="0" rtlCol="0">
            <a:normAutofit/>
          </a:bodyPr>
          <a:lstStyle>
            <a:lvl1pPr>
              <a:defRPr lang="en-US" dirty="0"/>
            </a:lvl1pPr>
          </a:lstStyle>
          <a:p>
            <a:pPr lvl="0"/>
            <a:endParaRPr lang="en-US" dirty="0"/>
          </a:p>
        </p:txBody>
      </p:sp>
      <p:sp>
        <p:nvSpPr>
          <p:cNvPr id="12" name="Picture Placeholder 11"/>
          <p:cNvSpPr>
            <a:spLocks noGrp="1"/>
          </p:cNvSpPr>
          <p:nvPr>
            <p:ph type="pic" sz="quarter" idx="17"/>
          </p:nvPr>
        </p:nvSpPr>
        <p:spPr>
          <a:xfrm>
            <a:off x="4160838" y="1184275"/>
            <a:ext cx="2159000" cy="1716088"/>
          </a:xfrm>
          <a:pattFill prst="pct30">
            <a:fgClr>
              <a:schemeClr val="accent5"/>
            </a:fgClr>
            <a:bgClr>
              <a:schemeClr val="bg1"/>
            </a:bgClr>
          </a:pattFill>
        </p:spPr>
        <p:txBody>
          <a:bodyPr vert="horz" lIns="0" tIns="0" rIns="0" bIns="0" rtlCol="0">
            <a:normAutofit/>
          </a:bodyPr>
          <a:lstStyle>
            <a:lvl1pPr>
              <a:defRPr lang="en-US" dirty="0"/>
            </a:lvl1pPr>
          </a:lstStyle>
          <a:p>
            <a:pPr lvl="0"/>
            <a:endParaRPr lang="en-US" dirty="0"/>
          </a:p>
        </p:txBody>
      </p:sp>
      <p:sp>
        <p:nvSpPr>
          <p:cNvPr id="3" name="Title 2"/>
          <p:cNvSpPr>
            <a:spLocks noGrp="1"/>
          </p:cNvSpPr>
          <p:nvPr>
            <p:ph type="title"/>
          </p:nvPr>
        </p:nvSpPr>
        <p:spPr/>
        <p:txBody>
          <a:bodyPr/>
          <a:lstStyle/>
          <a:p>
            <a:r>
              <a:rPr lang="en-US"/>
              <a:t>Click to edit Master title style</a:t>
            </a:r>
            <a:endParaRPr lang="en-GB"/>
          </a:p>
        </p:txBody>
      </p:sp>
      <p:sp>
        <p:nvSpPr>
          <p:cNvPr id="2" name="Date Placeholder 1"/>
          <p:cNvSpPr>
            <a:spLocks noGrp="1"/>
          </p:cNvSpPr>
          <p:nvPr>
            <p:ph type="dt" sz="half" idx="10"/>
          </p:nvPr>
        </p:nvSpPr>
        <p:spPr/>
        <p:txBody>
          <a:bodyPr/>
          <a:lstStyle/>
          <a:p>
            <a:fld id="{69F3C3BE-0216-4AE8-B92D-90F84D047A4B}" type="datetime1">
              <a:rPr lang="en-GB" smtClean="0"/>
              <a:t>13/04/2021</a:t>
            </a:fld>
            <a:endParaRPr lang="en-GB" dirty="0"/>
          </a:p>
        </p:txBody>
      </p:sp>
      <p:sp>
        <p:nvSpPr>
          <p:cNvPr id="6" name="Slide Number Placeholder 5"/>
          <p:cNvSpPr>
            <a:spLocks noGrp="1"/>
          </p:cNvSpPr>
          <p:nvPr>
            <p:ph type="sldNum" sz="quarter" idx="12"/>
          </p:nvPr>
        </p:nvSpPr>
        <p:spPr/>
        <p:txBody>
          <a:bodyPr/>
          <a:lstStyle/>
          <a:p>
            <a:fld id="{6DD55292-72D6-41B9-85AE-FA31A2F7279B}" type="slidenum">
              <a:rPr lang="en-GB" smtClean="0"/>
              <a:pPr/>
              <a:t>‹#›</a:t>
            </a:fld>
            <a:endParaRPr lang="en-GB" dirty="0"/>
          </a:p>
        </p:txBody>
      </p:sp>
      <p:sp>
        <p:nvSpPr>
          <p:cNvPr id="10" name="Text Placeholder 3"/>
          <p:cNvSpPr>
            <a:spLocks noGrp="1"/>
          </p:cNvSpPr>
          <p:nvPr>
            <p:ph type="body" sz="half" idx="2"/>
          </p:nvPr>
        </p:nvSpPr>
        <p:spPr>
          <a:xfrm>
            <a:off x="4160548" y="3022463"/>
            <a:ext cx="2160000" cy="425612"/>
          </a:xfrm>
        </p:spPr>
        <p:txBody>
          <a:bodyPr>
            <a:normAutofit/>
          </a:bodyPr>
          <a:lstStyle>
            <a:lvl1pPr marL="0" indent="0" algn="ctr">
              <a:buNone/>
              <a:defRPr sz="13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Text Placeholder 3"/>
          <p:cNvSpPr>
            <a:spLocks noGrp="1"/>
          </p:cNvSpPr>
          <p:nvPr>
            <p:ph type="body" sz="half" idx="13"/>
          </p:nvPr>
        </p:nvSpPr>
        <p:spPr>
          <a:xfrm>
            <a:off x="6577096" y="3022463"/>
            <a:ext cx="2160000" cy="425612"/>
          </a:xfrm>
        </p:spPr>
        <p:txBody>
          <a:bodyPr>
            <a:normAutofit/>
          </a:bodyPr>
          <a:lstStyle>
            <a:lvl1pPr marL="0" indent="0" algn="ctr">
              <a:buNone/>
              <a:defRPr sz="13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9" name="Content Placeholder 2"/>
          <p:cNvSpPr>
            <a:spLocks noGrp="1"/>
          </p:cNvSpPr>
          <p:nvPr>
            <p:ph idx="1"/>
          </p:nvPr>
        </p:nvSpPr>
        <p:spPr>
          <a:xfrm>
            <a:off x="550865" y="1143001"/>
            <a:ext cx="3084735" cy="4503738"/>
          </a:xfrm>
        </p:spPr>
        <p:txBody>
          <a:bodyPr/>
          <a:lstStyle>
            <a:lvl1pPr marL="0" indent="0">
              <a:spcBef>
                <a:spcPts val="1400"/>
              </a:spcBef>
              <a:tabLst/>
              <a:defRPr sz="1600">
                <a:solidFill>
                  <a:schemeClr val="tx2">
                    <a:lumMod val="60000"/>
                    <a:lumOff val="40000"/>
                  </a:schemeClr>
                </a:solidFill>
              </a:defRPr>
            </a:lvl1pPr>
            <a:lvl2pPr marL="179388" indent="-179388">
              <a:buFont typeface="Arial" panose="020B0604020202020204" pitchFamily="34" charset="0"/>
              <a:buChar char="•"/>
              <a:defRPr sz="1600">
                <a:solidFill>
                  <a:schemeClr val="tx2">
                    <a:lumMod val="60000"/>
                    <a:lumOff val="40000"/>
                  </a:schemeClr>
                </a:solidFill>
              </a:defRPr>
            </a:lvl2pPr>
            <a:lvl3pPr marL="357188" indent="-180975">
              <a:defRPr sz="1400">
                <a:solidFill>
                  <a:schemeClr val="tx2">
                    <a:lumMod val="60000"/>
                    <a:lumOff val="40000"/>
                  </a:schemeClr>
                </a:solidFill>
              </a:defRPr>
            </a:lvl3pPr>
            <a:lvl4pPr marL="536575" indent="-180975">
              <a:defRPr sz="1200">
                <a:solidFill>
                  <a:schemeClr val="tx2">
                    <a:lumMod val="60000"/>
                    <a:lumOff val="40000"/>
                  </a:schemeClr>
                </a:solidFill>
              </a:defRPr>
            </a:lvl4pPr>
            <a:lvl5pPr marL="715963" indent="-171450">
              <a:defRPr sz="1200">
                <a:solidFill>
                  <a:schemeClr val="tx2">
                    <a:lumMod val="60000"/>
                    <a:lumOff val="4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Text Placeholder 3"/>
          <p:cNvSpPr>
            <a:spLocks noGrp="1"/>
          </p:cNvSpPr>
          <p:nvPr>
            <p:ph type="body" sz="half" idx="16"/>
          </p:nvPr>
        </p:nvSpPr>
        <p:spPr>
          <a:xfrm>
            <a:off x="9000256" y="3022463"/>
            <a:ext cx="2160000" cy="425612"/>
          </a:xfrm>
        </p:spPr>
        <p:txBody>
          <a:bodyPr>
            <a:normAutofit/>
          </a:bodyPr>
          <a:lstStyle>
            <a:lvl1pPr marL="0" indent="0" algn="ctr">
              <a:buNone/>
              <a:defRPr sz="13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6" name="Footer Placeholder 7"/>
          <p:cNvSpPr>
            <a:spLocks noGrp="1"/>
          </p:cNvSpPr>
          <p:nvPr>
            <p:ph type="ftr" sz="quarter" idx="3"/>
          </p:nvPr>
        </p:nvSpPr>
        <p:spPr>
          <a:xfrm>
            <a:off x="548482" y="6500017"/>
            <a:ext cx="1044000" cy="140400"/>
          </a:xfrm>
          <a:prstGeom prst="rect">
            <a:avLst/>
          </a:prstGeom>
        </p:spPr>
        <p:txBody>
          <a:bodyPr vert="horz" lIns="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29357987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rporate Title Slide A1">
    <p:spTree>
      <p:nvGrpSpPr>
        <p:cNvPr id="1" name=""/>
        <p:cNvGrpSpPr/>
        <p:nvPr/>
      </p:nvGrpSpPr>
      <p:grpSpPr>
        <a:xfrm>
          <a:off x="0" y="0"/>
          <a:ext cx="0" cy="0"/>
          <a:chOff x="0" y="0"/>
          <a:chExt cx="0" cy="0"/>
        </a:xfrm>
      </p:grpSpPr>
      <p:sp>
        <p:nvSpPr>
          <p:cNvPr id="2" name="Title 1"/>
          <p:cNvSpPr>
            <a:spLocks noGrp="1"/>
          </p:cNvSpPr>
          <p:nvPr>
            <p:ph type="ctrTitle"/>
          </p:nvPr>
        </p:nvSpPr>
        <p:spPr>
          <a:xfrm>
            <a:off x="3352800" y="919167"/>
            <a:ext cx="7647296" cy="2387600"/>
          </a:xfrm>
        </p:spPr>
        <p:txBody>
          <a:bodyPr anchor="b">
            <a:normAutofit/>
          </a:bodyPr>
          <a:lstStyle>
            <a:lvl1pPr algn="l">
              <a:defRPr sz="5400"/>
            </a:lvl1pPr>
          </a:lstStyle>
          <a:p>
            <a:r>
              <a:rPr lang="en-US" dirty="0"/>
              <a:t>Click to edit Master title style</a:t>
            </a:r>
            <a:endParaRPr lang="en-GB" dirty="0"/>
          </a:p>
        </p:txBody>
      </p:sp>
      <p:sp>
        <p:nvSpPr>
          <p:cNvPr id="3" name="Subtitle 2"/>
          <p:cNvSpPr>
            <a:spLocks noGrp="1"/>
          </p:cNvSpPr>
          <p:nvPr>
            <p:ph type="subTitle" idx="1"/>
          </p:nvPr>
        </p:nvSpPr>
        <p:spPr>
          <a:xfrm>
            <a:off x="3352800" y="3506790"/>
            <a:ext cx="7647296" cy="1655762"/>
          </a:xfrm>
        </p:spPr>
        <p:txBody>
          <a:bodyPr>
            <a:normAutofit/>
          </a:bodyPr>
          <a:lstStyle>
            <a:lvl1pPr marL="0" indent="0" algn="l">
              <a:spcBef>
                <a:spcPts val="0"/>
              </a:spcBef>
              <a:buNone/>
              <a:defRPr sz="1800">
                <a:solidFill>
                  <a:schemeClr val="tx2">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555AB0BB-5FD2-48EF-AED5-BDA813E17A38}" type="datetime1">
              <a:rPr lang="en-GB" smtClean="0"/>
              <a:t>13/04/2021</a:t>
            </a:fld>
            <a:endParaRPr lang="en-GB"/>
          </a:p>
        </p:txBody>
      </p:sp>
      <p:sp>
        <p:nvSpPr>
          <p:cNvPr id="6" name="Slide Number Placeholder 5"/>
          <p:cNvSpPr>
            <a:spLocks noGrp="1"/>
          </p:cNvSpPr>
          <p:nvPr>
            <p:ph type="sldNum" sz="quarter" idx="12"/>
          </p:nvPr>
        </p:nvSpPr>
        <p:spPr/>
        <p:txBody>
          <a:bodyPr/>
          <a:lstStyle/>
          <a:p>
            <a:fld id="{6DD55292-72D6-41B9-85AE-FA31A2F7279B}" type="slidenum">
              <a:rPr lang="en-GB" smtClean="0"/>
              <a:t>‹#›</a:t>
            </a:fld>
            <a:endParaRPr lang="en-GB"/>
          </a:p>
        </p:txBody>
      </p:sp>
      <p:pic>
        <p:nvPicPr>
          <p:cNvPr id="11" name="Picture 10"/>
          <p:cNvPicPr>
            <a:picLocks noChangeAspect="1"/>
          </p:cNvPicPr>
          <p:nvPr userDrawn="1"/>
        </p:nvPicPr>
        <p:blipFill rotWithShape="1">
          <a:blip r:embed="rId2" cstate="email">
            <a:extLst>
              <a:ext uri="{28A0092B-C50C-407E-A947-70E740481C1C}">
                <a14:useLocalDpi xmlns:a14="http://schemas.microsoft.com/office/drawing/2010/main"/>
              </a:ext>
            </a:extLst>
          </a:blip>
          <a:srcRect b="64960"/>
          <a:stretch/>
        </p:blipFill>
        <p:spPr>
          <a:xfrm>
            <a:off x="548482" y="5933748"/>
            <a:ext cx="1046598" cy="212075"/>
          </a:xfrm>
          <a:prstGeom prst="rect">
            <a:avLst/>
          </a:prstGeom>
        </p:spPr>
      </p:pic>
      <p:sp>
        <p:nvSpPr>
          <p:cNvPr id="14" name="Slide Number Placeholder 4">
            <a:extLst>
              <a:ext uri="{FF2B5EF4-FFF2-40B4-BE49-F238E27FC236}">
                <a16:creationId xmlns:a16="http://schemas.microsoft.com/office/drawing/2014/main" id="{CA3B4691-8234-4A2D-9182-73E2BD88B8F7}"/>
              </a:ext>
            </a:extLst>
          </p:cNvPr>
          <p:cNvSpPr txBox="1">
            <a:spLocks/>
          </p:cNvSpPr>
          <p:nvPr userDrawn="1"/>
        </p:nvSpPr>
        <p:spPr>
          <a:xfrm>
            <a:off x="8905137" y="5970024"/>
            <a:ext cx="2736000" cy="158075"/>
          </a:xfrm>
          <a:prstGeom prst="rect">
            <a:avLst/>
          </a:prstGeom>
        </p:spPr>
        <p:txBody>
          <a:bodyPr vert="horz" lIns="0" tIns="0" rIns="0" bIns="0" rtlCol="0" anchor="ctr"/>
          <a:lstStyle>
            <a:defPPr>
              <a:defRPr lang="en-US"/>
            </a:defPPr>
            <a:lvl1pPr marL="0" algn="r" defTabSz="914400" rtl="0" eaLnBrk="1" latinLnBrk="0" hangingPunct="1">
              <a:defRPr lang="en-US" sz="700" b="0" i="0" u="none" strike="noStrike" kern="1200" baseline="0" smtClean="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a:solidFill>
                  <a:prstClr val="black"/>
                </a:solidFill>
              </a:rPr>
              <a:t>CANON PRODUCTION PRINTING </a:t>
            </a:r>
            <a:endParaRPr lang="en-US" sz="900" b="1" dirty="0">
              <a:solidFill>
                <a:prstClr val="black"/>
              </a:solidFill>
            </a:endParaRPr>
          </a:p>
        </p:txBody>
      </p:sp>
      <p:sp>
        <p:nvSpPr>
          <p:cNvPr id="9" name="Footer Placeholder 7"/>
          <p:cNvSpPr>
            <a:spLocks noGrp="1"/>
          </p:cNvSpPr>
          <p:nvPr>
            <p:ph type="ftr" sz="quarter" idx="3"/>
          </p:nvPr>
        </p:nvSpPr>
        <p:spPr>
          <a:xfrm>
            <a:off x="548482" y="6500017"/>
            <a:ext cx="1044000" cy="140400"/>
          </a:xfrm>
          <a:prstGeom prst="rect">
            <a:avLst/>
          </a:prstGeom>
        </p:spPr>
        <p:txBody>
          <a:bodyPr vert="horz" lIns="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35661388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and Content 01">
    <p:spTree>
      <p:nvGrpSpPr>
        <p:cNvPr id="1" name=""/>
        <p:cNvGrpSpPr/>
        <p:nvPr/>
      </p:nvGrpSpPr>
      <p:grpSpPr>
        <a:xfrm>
          <a:off x="0" y="0"/>
          <a:ext cx="0" cy="0"/>
          <a:chOff x="0" y="0"/>
          <a:chExt cx="0" cy="0"/>
        </a:xfrm>
      </p:grpSpPr>
      <p:sp>
        <p:nvSpPr>
          <p:cNvPr id="2" name="Title 1"/>
          <p:cNvSpPr>
            <a:spLocks noGrp="1"/>
          </p:cNvSpPr>
          <p:nvPr>
            <p:ph type="title"/>
          </p:nvPr>
        </p:nvSpPr>
        <p:spPr>
          <a:xfrm>
            <a:off x="550862" y="2731294"/>
            <a:ext cx="11090276" cy="1095438"/>
          </a:xfrm>
        </p:spPr>
        <p:txBody>
          <a:bodyPr>
            <a:normAutofit/>
          </a:bodyPr>
          <a:lstStyle>
            <a:lvl1pPr algn="ctr">
              <a:defRPr sz="3600"/>
            </a:lvl1pPr>
          </a:lstStyle>
          <a:p>
            <a:r>
              <a:rPr lang="en-US"/>
              <a:t>Click to edit Master title style</a:t>
            </a:r>
            <a:endParaRPr lang="en-GB"/>
          </a:p>
        </p:txBody>
      </p:sp>
      <p:sp>
        <p:nvSpPr>
          <p:cNvPr id="4" name="Date Placeholder 3"/>
          <p:cNvSpPr>
            <a:spLocks noGrp="1"/>
          </p:cNvSpPr>
          <p:nvPr>
            <p:ph type="dt" sz="half" idx="10"/>
          </p:nvPr>
        </p:nvSpPr>
        <p:spPr/>
        <p:txBody>
          <a:bodyPr/>
          <a:lstStyle/>
          <a:p>
            <a:fld id="{0979CFB4-D09F-45DC-ACAF-354F3535C0DA}" type="datetime1">
              <a:rPr lang="en-GB" smtClean="0"/>
              <a:t>13/04/2021</a:t>
            </a:fld>
            <a:endParaRPr lang="en-GB"/>
          </a:p>
        </p:txBody>
      </p:sp>
      <p:sp>
        <p:nvSpPr>
          <p:cNvPr id="6" name="Slide Number Placeholder 5"/>
          <p:cNvSpPr>
            <a:spLocks noGrp="1"/>
          </p:cNvSpPr>
          <p:nvPr>
            <p:ph type="sldNum" sz="quarter" idx="12"/>
          </p:nvPr>
        </p:nvSpPr>
        <p:spPr/>
        <p:txBody>
          <a:bodyPr/>
          <a:lstStyle/>
          <a:p>
            <a:fld id="{6DD55292-72D6-41B9-85AE-FA31A2F7279B}" type="slidenum">
              <a:rPr lang="en-GB" smtClean="0"/>
              <a:t>‹#›</a:t>
            </a:fld>
            <a:endParaRPr lang="en-GB"/>
          </a:p>
        </p:txBody>
      </p:sp>
      <p:sp>
        <p:nvSpPr>
          <p:cNvPr id="7" name="Footer Placeholder 7"/>
          <p:cNvSpPr>
            <a:spLocks noGrp="1"/>
          </p:cNvSpPr>
          <p:nvPr>
            <p:ph type="ftr" sz="quarter" idx="3"/>
          </p:nvPr>
        </p:nvSpPr>
        <p:spPr>
          <a:xfrm>
            <a:off x="548482" y="6500017"/>
            <a:ext cx="1044000" cy="140400"/>
          </a:xfrm>
          <a:prstGeom prst="rect">
            <a:avLst/>
          </a:prstGeom>
        </p:spPr>
        <p:txBody>
          <a:bodyPr vert="horz" lIns="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36513133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Editable Imag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236788" y="1171575"/>
            <a:ext cx="7718425" cy="4208463"/>
          </a:xfrm>
          <a:pattFill prst="pct30">
            <a:fgClr>
              <a:schemeClr val="accent5"/>
            </a:fgClr>
            <a:bgClr>
              <a:schemeClr val="bg1"/>
            </a:bgClr>
          </a:pattFill>
        </p:spPr>
        <p:txBody>
          <a:bodyPr vert="horz" lIns="0" tIns="0" rIns="0" bIns="0" rtlCol="0">
            <a:normAutofit/>
          </a:bodyPr>
          <a:lstStyle>
            <a:lvl1pPr>
              <a:defRPr lang="en-GB"/>
            </a:lvl1pPr>
          </a:lstStyle>
          <a:p>
            <a:pPr lvl="0"/>
            <a:endParaRPr lang="en-GB"/>
          </a:p>
        </p:txBody>
      </p:sp>
      <p:sp>
        <p:nvSpPr>
          <p:cNvPr id="3" name="Title 2"/>
          <p:cNvSpPr>
            <a:spLocks noGrp="1"/>
          </p:cNvSpPr>
          <p:nvPr>
            <p:ph type="title"/>
          </p:nvPr>
        </p:nvSpPr>
        <p:spPr/>
        <p:txBody>
          <a:bodyPr/>
          <a:lstStyle/>
          <a:p>
            <a:r>
              <a:rPr lang="en-US"/>
              <a:t>Click to edit Master title style</a:t>
            </a:r>
            <a:endParaRPr lang="en-GB"/>
          </a:p>
        </p:txBody>
      </p:sp>
      <p:sp>
        <p:nvSpPr>
          <p:cNvPr id="2" name="Date Placeholder 1"/>
          <p:cNvSpPr>
            <a:spLocks noGrp="1"/>
          </p:cNvSpPr>
          <p:nvPr>
            <p:ph type="dt" sz="half" idx="10"/>
          </p:nvPr>
        </p:nvSpPr>
        <p:spPr/>
        <p:txBody>
          <a:bodyPr/>
          <a:lstStyle/>
          <a:p>
            <a:fld id="{11ED3E0D-7DE4-4CC6-BC35-9BE6C3B81127}" type="datetime1">
              <a:rPr lang="en-GB" smtClean="0"/>
              <a:t>13/04/2021</a:t>
            </a:fld>
            <a:endParaRPr lang="en-GB" dirty="0"/>
          </a:p>
        </p:txBody>
      </p:sp>
      <p:sp>
        <p:nvSpPr>
          <p:cNvPr id="6" name="Slide Number Placeholder 5"/>
          <p:cNvSpPr>
            <a:spLocks noGrp="1"/>
          </p:cNvSpPr>
          <p:nvPr>
            <p:ph type="sldNum" sz="quarter" idx="12"/>
          </p:nvPr>
        </p:nvSpPr>
        <p:spPr/>
        <p:txBody>
          <a:bodyPr/>
          <a:lstStyle/>
          <a:p>
            <a:fld id="{6DD55292-72D6-41B9-85AE-FA31A2F7279B}" type="slidenum">
              <a:rPr lang="en-GB" smtClean="0"/>
              <a:pPr/>
              <a:t>‹#›</a:t>
            </a:fld>
            <a:endParaRPr lang="en-GB" dirty="0"/>
          </a:p>
        </p:txBody>
      </p:sp>
      <p:sp>
        <p:nvSpPr>
          <p:cNvPr id="7" name="Footer Placeholder 7"/>
          <p:cNvSpPr>
            <a:spLocks noGrp="1"/>
          </p:cNvSpPr>
          <p:nvPr>
            <p:ph type="ftr" sz="quarter" idx="3"/>
          </p:nvPr>
        </p:nvSpPr>
        <p:spPr>
          <a:xfrm>
            <a:off x="548482" y="6500017"/>
            <a:ext cx="1044000" cy="140400"/>
          </a:xfrm>
          <a:prstGeom prst="rect">
            <a:avLst/>
          </a:prstGeom>
        </p:spPr>
        <p:txBody>
          <a:bodyPr vert="horz" lIns="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17433320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rporate Bleed Title Slide 0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49290" y="-89543"/>
            <a:ext cx="12490580" cy="7031586"/>
          </a:xfrm>
          <a:prstGeom prst="rect">
            <a:avLst/>
          </a:prstGeom>
        </p:spPr>
      </p:pic>
      <p:sp>
        <p:nvSpPr>
          <p:cNvPr id="9" name="Title 1"/>
          <p:cNvSpPr>
            <a:spLocks noGrp="1"/>
          </p:cNvSpPr>
          <p:nvPr>
            <p:ph type="ctrTitle"/>
          </p:nvPr>
        </p:nvSpPr>
        <p:spPr>
          <a:xfrm>
            <a:off x="1633331" y="2021829"/>
            <a:ext cx="6854687" cy="2387600"/>
          </a:xfrm>
        </p:spPr>
        <p:txBody>
          <a:bodyPr anchor="b">
            <a:normAutofit/>
          </a:bodyPr>
          <a:lstStyle>
            <a:lvl1pPr algn="l">
              <a:defRPr sz="5400">
                <a:solidFill>
                  <a:schemeClr val="tx2"/>
                </a:solidFill>
              </a:defRPr>
            </a:lvl1pPr>
          </a:lstStyle>
          <a:p>
            <a:r>
              <a:rPr lang="en-US" dirty="0"/>
              <a:t>Click to edit Master title style</a:t>
            </a:r>
            <a:endParaRPr lang="en-GB" dirty="0"/>
          </a:p>
        </p:txBody>
      </p:sp>
      <p:sp>
        <p:nvSpPr>
          <p:cNvPr id="10" name="Subtitle 2"/>
          <p:cNvSpPr>
            <a:spLocks noGrp="1"/>
          </p:cNvSpPr>
          <p:nvPr>
            <p:ph type="subTitle" idx="1"/>
          </p:nvPr>
        </p:nvSpPr>
        <p:spPr>
          <a:xfrm>
            <a:off x="1633331" y="4564628"/>
            <a:ext cx="6854687" cy="1459654"/>
          </a:xfrm>
        </p:spPr>
        <p:txBody>
          <a:bodyPr>
            <a:normAutofit/>
          </a:bodyPr>
          <a:lstStyle>
            <a:lvl1pPr marL="0" indent="0" algn="l">
              <a:spcBef>
                <a:spcPts val="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7" name="Picture 16"/>
          <p:cNvPicPr>
            <a:picLocks noChangeAspect="1"/>
          </p:cNvPicPr>
          <p:nvPr userDrawn="1"/>
        </p:nvPicPr>
        <p:blipFill rotWithShape="1">
          <a:blip r:embed="rId3" cstate="email">
            <a:extLst>
              <a:ext uri="{28A0092B-C50C-407E-A947-70E740481C1C}">
                <a14:useLocalDpi xmlns:a14="http://schemas.microsoft.com/office/drawing/2010/main"/>
              </a:ext>
            </a:extLst>
          </a:blip>
          <a:srcRect b="57494"/>
          <a:stretch/>
        </p:blipFill>
        <p:spPr>
          <a:xfrm>
            <a:off x="10549720" y="6254854"/>
            <a:ext cx="1389790" cy="328701"/>
          </a:xfrm>
          <a:prstGeom prst="rect">
            <a:avLst/>
          </a:prstGeom>
        </p:spPr>
      </p:pic>
    </p:spTree>
    <p:extLst>
      <p:ext uri="{BB962C8B-B14F-4D97-AF65-F5344CB8AC3E}">
        <p14:creationId xmlns:p14="http://schemas.microsoft.com/office/powerpoint/2010/main" val="42492924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Editable Multiple images and text 01">
    <p:spTree>
      <p:nvGrpSpPr>
        <p:cNvPr id="1" name=""/>
        <p:cNvGrpSpPr/>
        <p:nvPr/>
      </p:nvGrpSpPr>
      <p:grpSpPr>
        <a:xfrm>
          <a:off x="0" y="0"/>
          <a:ext cx="0" cy="0"/>
          <a:chOff x="0" y="0"/>
          <a:chExt cx="0" cy="0"/>
        </a:xfrm>
      </p:grpSpPr>
      <p:sp>
        <p:nvSpPr>
          <p:cNvPr id="12" name="Picture Placeholder 11"/>
          <p:cNvSpPr>
            <a:spLocks noGrp="1"/>
          </p:cNvSpPr>
          <p:nvPr>
            <p:ph type="pic" sz="quarter" idx="14"/>
          </p:nvPr>
        </p:nvSpPr>
        <p:spPr>
          <a:xfrm>
            <a:off x="8120063" y="1687513"/>
            <a:ext cx="3521075" cy="2795587"/>
          </a:xfrm>
          <a:pattFill prst="pct30">
            <a:fgClr>
              <a:schemeClr val="accent5"/>
            </a:fgClr>
            <a:bgClr>
              <a:schemeClr val="bg1"/>
            </a:bgClr>
          </a:pattFill>
        </p:spPr>
        <p:txBody>
          <a:bodyPr vert="horz" lIns="0" tIns="0" rIns="0" bIns="0" rtlCol="0">
            <a:normAutofit/>
          </a:bodyPr>
          <a:lstStyle>
            <a:lvl1pPr>
              <a:defRPr lang="en-GB"/>
            </a:lvl1pPr>
          </a:lstStyle>
          <a:p>
            <a:pPr lvl="0"/>
            <a:endParaRPr lang="en-GB"/>
          </a:p>
        </p:txBody>
      </p:sp>
      <p:sp>
        <p:nvSpPr>
          <p:cNvPr id="13" name="Picture Placeholder 11"/>
          <p:cNvSpPr>
            <a:spLocks noGrp="1"/>
          </p:cNvSpPr>
          <p:nvPr>
            <p:ph type="pic" sz="quarter" idx="15"/>
          </p:nvPr>
        </p:nvSpPr>
        <p:spPr>
          <a:xfrm>
            <a:off x="4198058" y="1687513"/>
            <a:ext cx="3521075" cy="2795587"/>
          </a:xfrm>
          <a:pattFill prst="pct30">
            <a:fgClr>
              <a:schemeClr val="accent5"/>
            </a:fgClr>
            <a:bgClr>
              <a:schemeClr val="bg1"/>
            </a:bgClr>
          </a:pattFill>
        </p:spPr>
        <p:txBody>
          <a:bodyPr vert="horz" lIns="0" tIns="0" rIns="0" bIns="0" rtlCol="0">
            <a:normAutofit/>
          </a:bodyPr>
          <a:lstStyle>
            <a:lvl1pPr>
              <a:defRPr lang="en-GB"/>
            </a:lvl1pPr>
          </a:lstStyle>
          <a:p>
            <a:pPr lvl="0"/>
            <a:endParaRPr lang="en-GB"/>
          </a:p>
        </p:txBody>
      </p:sp>
      <p:sp>
        <p:nvSpPr>
          <p:cNvPr id="3" name="Title 2"/>
          <p:cNvSpPr>
            <a:spLocks noGrp="1"/>
          </p:cNvSpPr>
          <p:nvPr>
            <p:ph type="title"/>
          </p:nvPr>
        </p:nvSpPr>
        <p:spPr/>
        <p:txBody>
          <a:bodyPr/>
          <a:lstStyle/>
          <a:p>
            <a:r>
              <a:rPr lang="en-US"/>
              <a:t>Click to edit Master title style</a:t>
            </a:r>
            <a:endParaRPr lang="en-GB"/>
          </a:p>
        </p:txBody>
      </p:sp>
      <p:sp>
        <p:nvSpPr>
          <p:cNvPr id="2" name="Date Placeholder 1"/>
          <p:cNvSpPr>
            <a:spLocks noGrp="1"/>
          </p:cNvSpPr>
          <p:nvPr>
            <p:ph type="dt" sz="half" idx="10"/>
          </p:nvPr>
        </p:nvSpPr>
        <p:spPr/>
        <p:txBody>
          <a:bodyPr/>
          <a:lstStyle/>
          <a:p>
            <a:fld id="{A4AE01A3-BD0D-4717-B17C-ED759C68238D}" type="datetime1">
              <a:rPr lang="en-GB" smtClean="0"/>
              <a:t>13/04/2021</a:t>
            </a:fld>
            <a:endParaRPr lang="en-GB" dirty="0"/>
          </a:p>
        </p:txBody>
      </p:sp>
      <p:sp>
        <p:nvSpPr>
          <p:cNvPr id="6" name="Slide Number Placeholder 5"/>
          <p:cNvSpPr>
            <a:spLocks noGrp="1"/>
          </p:cNvSpPr>
          <p:nvPr>
            <p:ph type="sldNum" sz="quarter" idx="12"/>
          </p:nvPr>
        </p:nvSpPr>
        <p:spPr/>
        <p:txBody>
          <a:bodyPr/>
          <a:lstStyle/>
          <a:p>
            <a:fld id="{6DD55292-72D6-41B9-85AE-FA31A2F7279B}" type="slidenum">
              <a:rPr lang="en-GB" smtClean="0"/>
              <a:pPr/>
              <a:t>‹#›</a:t>
            </a:fld>
            <a:endParaRPr lang="en-GB" dirty="0"/>
          </a:p>
        </p:txBody>
      </p:sp>
      <p:sp>
        <p:nvSpPr>
          <p:cNvPr id="10" name="Text Placeholder 3"/>
          <p:cNvSpPr>
            <a:spLocks noGrp="1"/>
          </p:cNvSpPr>
          <p:nvPr>
            <p:ph type="body" sz="half" idx="2"/>
          </p:nvPr>
        </p:nvSpPr>
        <p:spPr>
          <a:xfrm>
            <a:off x="4197426" y="4598081"/>
            <a:ext cx="3521705" cy="425612"/>
          </a:xfrm>
        </p:spPr>
        <p:txBody>
          <a:bodyPr>
            <a:normAutofit/>
          </a:bodyPr>
          <a:lstStyle>
            <a:lvl1pPr marL="0" indent="0" algn="ctr">
              <a:buNone/>
              <a:defRPr sz="13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Text Placeholder 3"/>
          <p:cNvSpPr>
            <a:spLocks noGrp="1"/>
          </p:cNvSpPr>
          <p:nvPr>
            <p:ph type="body" sz="half" idx="13"/>
          </p:nvPr>
        </p:nvSpPr>
        <p:spPr>
          <a:xfrm>
            <a:off x="8119431" y="4598081"/>
            <a:ext cx="3521705" cy="425612"/>
          </a:xfrm>
        </p:spPr>
        <p:txBody>
          <a:bodyPr>
            <a:normAutofit/>
          </a:bodyPr>
          <a:lstStyle>
            <a:lvl1pPr marL="0" indent="0" algn="ctr">
              <a:buNone/>
              <a:defRPr sz="13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4" name="Content Placeholder 2"/>
          <p:cNvSpPr>
            <a:spLocks noGrp="1"/>
          </p:cNvSpPr>
          <p:nvPr>
            <p:ph idx="1"/>
          </p:nvPr>
        </p:nvSpPr>
        <p:spPr>
          <a:xfrm>
            <a:off x="550865" y="1143001"/>
            <a:ext cx="3084735" cy="4503738"/>
          </a:xfrm>
        </p:spPr>
        <p:txBody>
          <a:bodyPr/>
          <a:lstStyle>
            <a:lvl1pPr marL="0" indent="0">
              <a:spcBef>
                <a:spcPts val="1400"/>
              </a:spcBef>
              <a:tabLst/>
              <a:defRPr sz="1600">
                <a:solidFill>
                  <a:schemeClr val="tx2">
                    <a:lumMod val="60000"/>
                    <a:lumOff val="40000"/>
                  </a:schemeClr>
                </a:solidFill>
              </a:defRPr>
            </a:lvl1pPr>
            <a:lvl2pPr marL="179388" indent="-179388">
              <a:buFont typeface="Arial" panose="020B0604020202020204" pitchFamily="34" charset="0"/>
              <a:buChar char="•"/>
              <a:defRPr sz="1600">
                <a:solidFill>
                  <a:schemeClr val="tx2">
                    <a:lumMod val="60000"/>
                    <a:lumOff val="40000"/>
                  </a:schemeClr>
                </a:solidFill>
              </a:defRPr>
            </a:lvl2pPr>
            <a:lvl3pPr marL="357188" indent="-180975">
              <a:defRPr sz="1400">
                <a:solidFill>
                  <a:schemeClr val="tx2">
                    <a:lumMod val="60000"/>
                    <a:lumOff val="40000"/>
                  </a:schemeClr>
                </a:solidFill>
              </a:defRPr>
            </a:lvl3pPr>
            <a:lvl4pPr marL="536575" indent="-180975">
              <a:defRPr sz="1200">
                <a:solidFill>
                  <a:schemeClr val="tx2">
                    <a:lumMod val="60000"/>
                    <a:lumOff val="40000"/>
                  </a:schemeClr>
                </a:solidFill>
              </a:defRPr>
            </a:lvl4pPr>
            <a:lvl5pPr marL="715963" indent="-171450">
              <a:defRPr sz="1200">
                <a:solidFill>
                  <a:schemeClr val="tx2">
                    <a:lumMod val="60000"/>
                    <a:lumOff val="4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Footer Placeholder 7"/>
          <p:cNvSpPr>
            <a:spLocks noGrp="1"/>
          </p:cNvSpPr>
          <p:nvPr>
            <p:ph type="ftr" sz="quarter" idx="3"/>
          </p:nvPr>
        </p:nvSpPr>
        <p:spPr>
          <a:xfrm>
            <a:off x="548482" y="6500017"/>
            <a:ext cx="1044000" cy="140400"/>
          </a:xfrm>
          <a:prstGeom prst="rect">
            <a:avLst/>
          </a:prstGeom>
        </p:spPr>
        <p:txBody>
          <a:bodyPr vert="horz" lIns="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31364228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Editable Muliple Images and text 02">
    <p:spTree>
      <p:nvGrpSpPr>
        <p:cNvPr id="1" name=""/>
        <p:cNvGrpSpPr/>
        <p:nvPr/>
      </p:nvGrpSpPr>
      <p:grpSpPr>
        <a:xfrm>
          <a:off x="0" y="0"/>
          <a:ext cx="0" cy="0"/>
          <a:chOff x="0" y="0"/>
          <a:chExt cx="0" cy="0"/>
        </a:xfrm>
      </p:grpSpPr>
      <p:sp>
        <p:nvSpPr>
          <p:cNvPr id="20" name="Picture Placeholder 11"/>
          <p:cNvSpPr>
            <a:spLocks noGrp="1"/>
          </p:cNvSpPr>
          <p:nvPr>
            <p:ph type="pic" sz="quarter" idx="16"/>
          </p:nvPr>
        </p:nvSpPr>
        <p:spPr>
          <a:xfrm>
            <a:off x="5120850" y="1184936"/>
            <a:ext cx="2391200" cy="1898513"/>
          </a:xfrm>
          <a:pattFill prst="pct30">
            <a:fgClr>
              <a:schemeClr val="accent5"/>
            </a:fgClr>
            <a:bgClr>
              <a:schemeClr val="bg1"/>
            </a:bgClr>
          </a:pattFill>
        </p:spPr>
        <p:txBody>
          <a:bodyPr vert="horz" lIns="0" tIns="0" rIns="0" bIns="0" rtlCol="0">
            <a:normAutofit/>
          </a:bodyPr>
          <a:lstStyle>
            <a:lvl1pPr>
              <a:defRPr lang="en-GB"/>
            </a:lvl1pPr>
          </a:lstStyle>
          <a:p>
            <a:pPr lvl="0"/>
            <a:endParaRPr lang="en-GB"/>
          </a:p>
        </p:txBody>
      </p:sp>
      <p:sp>
        <p:nvSpPr>
          <p:cNvPr id="21" name="Picture Placeholder 11"/>
          <p:cNvSpPr>
            <a:spLocks noGrp="1"/>
          </p:cNvSpPr>
          <p:nvPr>
            <p:ph type="pic" sz="quarter" idx="17"/>
          </p:nvPr>
        </p:nvSpPr>
        <p:spPr>
          <a:xfrm>
            <a:off x="7801700" y="1184936"/>
            <a:ext cx="2391200" cy="1898513"/>
          </a:xfrm>
          <a:pattFill prst="pct30">
            <a:fgClr>
              <a:schemeClr val="accent5"/>
            </a:fgClr>
            <a:bgClr>
              <a:schemeClr val="bg1"/>
            </a:bgClr>
          </a:pattFill>
        </p:spPr>
        <p:txBody>
          <a:bodyPr vert="horz" lIns="0" tIns="0" rIns="0" bIns="0" rtlCol="0">
            <a:normAutofit/>
          </a:bodyPr>
          <a:lstStyle>
            <a:lvl1pPr>
              <a:defRPr lang="en-GB"/>
            </a:lvl1pPr>
          </a:lstStyle>
          <a:p>
            <a:pPr lvl="0"/>
            <a:endParaRPr lang="en-GB"/>
          </a:p>
        </p:txBody>
      </p:sp>
      <p:sp>
        <p:nvSpPr>
          <p:cNvPr id="22" name="Picture Placeholder 11"/>
          <p:cNvSpPr>
            <a:spLocks noGrp="1"/>
          </p:cNvSpPr>
          <p:nvPr>
            <p:ph type="pic" sz="quarter" idx="18"/>
          </p:nvPr>
        </p:nvSpPr>
        <p:spPr>
          <a:xfrm>
            <a:off x="5120850" y="3619664"/>
            <a:ext cx="2391200" cy="1898513"/>
          </a:xfrm>
          <a:pattFill prst="pct30">
            <a:fgClr>
              <a:schemeClr val="accent5"/>
            </a:fgClr>
            <a:bgClr>
              <a:schemeClr val="bg1"/>
            </a:bgClr>
          </a:pattFill>
        </p:spPr>
        <p:txBody>
          <a:bodyPr vert="horz" lIns="0" tIns="0" rIns="0" bIns="0" rtlCol="0">
            <a:normAutofit/>
          </a:bodyPr>
          <a:lstStyle>
            <a:lvl1pPr>
              <a:defRPr lang="en-GB"/>
            </a:lvl1pPr>
          </a:lstStyle>
          <a:p>
            <a:pPr lvl="0"/>
            <a:endParaRPr lang="en-GB"/>
          </a:p>
        </p:txBody>
      </p:sp>
      <p:sp>
        <p:nvSpPr>
          <p:cNvPr id="23" name="Picture Placeholder 11"/>
          <p:cNvSpPr>
            <a:spLocks noGrp="1"/>
          </p:cNvSpPr>
          <p:nvPr>
            <p:ph type="pic" sz="quarter" idx="19"/>
          </p:nvPr>
        </p:nvSpPr>
        <p:spPr>
          <a:xfrm>
            <a:off x="7801700" y="3619664"/>
            <a:ext cx="2391200" cy="1898513"/>
          </a:xfrm>
          <a:pattFill prst="pct30">
            <a:fgClr>
              <a:schemeClr val="accent5"/>
            </a:fgClr>
            <a:bgClr>
              <a:schemeClr val="bg1"/>
            </a:bgClr>
          </a:pattFill>
        </p:spPr>
        <p:txBody>
          <a:bodyPr vert="horz" lIns="0" tIns="0" rIns="0" bIns="0" rtlCol="0">
            <a:normAutofit/>
          </a:bodyPr>
          <a:lstStyle>
            <a:lvl1pPr>
              <a:defRPr lang="en-GB"/>
            </a:lvl1pPr>
          </a:lstStyle>
          <a:p>
            <a:pPr lvl="0"/>
            <a:endParaRPr lang="en-GB"/>
          </a:p>
        </p:txBody>
      </p:sp>
      <p:sp>
        <p:nvSpPr>
          <p:cNvPr id="3" name="Title 2"/>
          <p:cNvSpPr>
            <a:spLocks noGrp="1"/>
          </p:cNvSpPr>
          <p:nvPr>
            <p:ph type="title"/>
          </p:nvPr>
        </p:nvSpPr>
        <p:spPr/>
        <p:txBody>
          <a:bodyPr/>
          <a:lstStyle/>
          <a:p>
            <a:r>
              <a:rPr lang="en-US"/>
              <a:t>Click to edit Master title style</a:t>
            </a:r>
            <a:endParaRPr lang="en-GB"/>
          </a:p>
        </p:txBody>
      </p:sp>
      <p:sp>
        <p:nvSpPr>
          <p:cNvPr id="2" name="Date Placeholder 1"/>
          <p:cNvSpPr>
            <a:spLocks noGrp="1"/>
          </p:cNvSpPr>
          <p:nvPr>
            <p:ph type="dt" sz="half" idx="10"/>
          </p:nvPr>
        </p:nvSpPr>
        <p:spPr/>
        <p:txBody>
          <a:bodyPr/>
          <a:lstStyle/>
          <a:p>
            <a:fld id="{7B382077-2B5E-4271-929A-E2E221CBA373}" type="datetime1">
              <a:rPr lang="en-GB" smtClean="0"/>
              <a:t>13/04/2021</a:t>
            </a:fld>
            <a:endParaRPr lang="en-GB" dirty="0"/>
          </a:p>
        </p:txBody>
      </p:sp>
      <p:sp>
        <p:nvSpPr>
          <p:cNvPr id="6" name="Slide Number Placeholder 5"/>
          <p:cNvSpPr>
            <a:spLocks noGrp="1"/>
          </p:cNvSpPr>
          <p:nvPr>
            <p:ph type="sldNum" sz="quarter" idx="12"/>
          </p:nvPr>
        </p:nvSpPr>
        <p:spPr/>
        <p:txBody>
          <a:bodyPr/>
          <a:lstStyle/>
          <a:p>
            <a:fld id="{6DD55292-72D6-41B9-85AE-FA31A2F7279B}" type="slidenum">
              <a:rPr lang="en-GB" smtClean="0"/>
              <a:pPr/>
              <a:t>‹#›</a:t>
            </a:fld>
            <a:endParaRPr lang="en-GB" dirty="0"/>
          </a:p>
        </p:txBody>
      </p:sp>
      <p:sp>
        <p:nvSpPr>
          <p:cNvPr id="10" name="Text Placeholder 3"/>
          <p:cNvSpPr>
            <a:spLocks noGrp="1"/>
          </p:cNvSpPr>
          <p:nvPr>
            <p:ph type="body" sz="half" idx="2"/>
          </p:nvPr>
        </p:nvSpPr>
        <p:spPr>
          <a:xfrm>
            <a:off x="5122724" y="3205177"/>
            <a:ext cx="2389326" cy="425612"/>
          </a:xfrm>
        </p:spPr>
        <p:txBody>
          <a:bodyPr>
            <a:normAutofit/>
          </a:bodyPr>
          <a:lstStyle>
            <a:lvl1pPr marL="0" indent="0" algn="ctr">
              <a:buNone/>
              <a:defRPr sz="13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Text Placeholder 3"/>
          <p:cNvSpPr>
            <a:spLocks noGrp="1"/>
          </p:cNvSpPr>
          <p:nvPr>
            <p:ph type="body" sz="half" idx="13"/>
          </p:nvPr>
        </p:nvSpPr>
        <p:spPr>
          <a:xfrm>
            <a:off x="7801585" y="3205177"/>
            <a:ext cx="2390400" cy="425612"/>
          </a:xfrm>
        </p:spPr>
        <p:txBody>
          <a:bodyPr>
            <a:normAutofit/>
          </a:bodyPr>
          <a:lstStyle>
            <a:lvl1pPr marL="0" indent="0" algn="ctr">
              <a:buNone/>
              <a:defRPr sz="13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9" name="Content Placeholder 2"/>
          <p:cNvSpPr>
            <a:spLocks noGrp="1"/>
          </p:cNvSpPr>
          <p:nvPr>
            <p:ph idx="1"/>
          </p:nvPr>
        </p:nvSpPr>
        <p:spPr>
          <a:xfrm>
            <a:off x="550865" y="1143001"/>
            <a:ext cx="3084735" cy="4503738"/>
          </a:xfrm>
        </p:spPr>
        <p:txBody>
          <a:bodyPr/>
          <a:lstStyle>
            <a:lvl1pPr marL="0" indent="0">
              <a:spcBef>
                <a:spcPts val="1400"/>
              </a:spcBef>
              <a:tabLst/>
              <a:defRPr sz="1600">
                <a:solidFill>
                  <a:schemeClr val="tx2">
                    <a:lumMod val="60000"/>
                    <a:lumOff val="40000"/>
                  </a:schemeClr>
                </a:solidFill>
              </a:defRPr>
            </a:lvl1pPr>
            <a:lvl2pPr marL="179388" indent="-179388">
              <a:buFont typeface="Arial" panose="020B0604020202020204" pitchFamily="34" charset="0"/>
              <a:buChar char="•"/>
              <a:defRPr sz="1600">
                <a:solidFill>
                  <a:schemeClr val="tx2">
                    <a:lumMod val="60000"/>
                    <a:lumOff val="40000"/>
                  </a:schemeClr>
                </a:solidFill>
              </a:defRPr>
            </a:lvl2pPr>
            <a:lvl3pPr marL="357188" indent="-180975">
              <a:defRPr sz="1400">
                <a:solidFill>
                  <a:schemeClr val="tx2">
                    <a:lumMod val="60000"/>
                    <a:lumOff val="40000"/>
                  </a:schemeClr>
                </a:solidFill>
              </a:defRPr>
            </a:lvl3pPr>
            <a:lvl4pPr marL="536575" indent="-180975">
              <a:defRPr sz="1200">
                <a:solidFill>
                  <a:schemeClr val="tx2">
                    <a:lumMod val="60000"/>
                    <a:lumOff val="40000"/>
                  </a:schemeClr>
                </a:solidFill>
              </a:defRPr>
            </a:lvl4pPr>
            <a:lvl5pPr marL="715963" indent="-171450">
              <a:defRPr sz="1200">
                <a:solidFill>
                  <a:schemeClr val="tx2">
                    <a:lumMod val="60000"/>
                    <a:lumOff val="4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Footer Placeholder 7"/>
          <p:cNvSpPr>
            <a:spLocks noGrp="1"/>
          </p:cNvSpPr>
          <p:nvPr>
            <p:ph type="ftr" sz="quarter" idx="3"/>
          </p:nvPr>
        </p:nvSpPr>
        <p:spPr>
          <a:xfrm>
            <a:off x="548482" y="6500017"/>
            <a:ext cx="1044000" cy="140400"/>
          </a:xfrm>
          <a:prstGeom prst="rect">
            <a:avLst/>
          </a:prstGeom>
        </p:spPr>
        <p:txBody>
          <a:bodyPr vert="horz" lIns="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9891310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ditable Multiple Images and text 03">
    <p:spTree>
      <p:nvGrpSpPr>
        <p:cNvPr id="1" name=""/>
        <p:cNvGrpSpPr/>
        <p:nvPr/>
      </p:nvGrpSpPr>
      <p:grpSpPr>
        <a:xfrm>
          <a:off x="0" y="0"/>
          <a:ext cx="0" cy="0"/>
          <a:chOff x="0" y="0"/>
          <a:chExt cx="0" cy="0"/>
        </a:xfrm>
      </p:grpSpPr>
      <p:sp>
        <p:nvSpPr>
          <p:cNvPr id="23" name="Picture Placeholder 11"/>
          <p:cNvSpPr>
            <a:spLocks noGrp="1"/>
          </p:cNvSpPr>
          <p:nvPr>
            <p:ph type="pic" sz="quarter" idx="18"/>
          </p:nvPr>
        </p:nvSpPr>
        <p:spPr>
          <a:xfrm>
            <a:off x="4156512" y="1184937"/>
            <a:ext cx="2160345" cy="1715224"/>
          </a:xfrm>
          <a:pattFill prst="pct30">
            <a:fgClr>
              <a:schemeClr val="accent5"/>
            </a:fgClr>
            <a:bgClr>
              <a:schemeClr val="bg1"/>
            </a:bgClr>
          </a:pattFill>
        </p:spPr>
        <p:txBody>
          <a:bodyPr vert="horz" lIns="0" tIns="0" rIns="0" bIns="0" rtlCol="0">
            <a:normAutofit/>
          </a:bodyPr>
          <a:lstStyle>
            <a:lvl1pPr>
              <a:defRPr lang="en-GB"/>
            </a:lvl1pPr>
          </a:lstStyle>
          <a:p>
            <a:pPr lvl="0"/>
            <a:endParaRPr lang="en-GB"/>
          </a:p>
        </p:txBody>
      </p:sp>
      <p:sp>
        <p:nvSpPr>
          <p:cNvPr id="24" name="Picture Placeholder 11"/>
          <p:cNvSpPr>
            <a:spLocks noGrp="1"/>
          </p:cNvSpPr>
          <p:nvPr>
            <p:ph type="pic" sz="quarter" idx="19"/>
          </p:nvPr>
        </p:nvSpPr>
        <p:spPr>
          <a:xfrm>
            <a:off x="6572052" y="1184937"/>
            <a:ext cx="2160345" cy="1715224"/>
          </a:xfrm>
          <a:pattFill prst="pct30">
            <a:fgClr>
              <a:schemeClr val="accent5"/>
            </a:fgClr>
            <a:bgClr>
              <a:schemeClr val="bg1"/>
            </a:bgClr>
          </a:pattFill>
        </p:spPr>
        <p:txBody>
          <a:bodyPr vert="horz" lIns="0" tIns="0" rIns="0" bIns="0" rtlCol="0">
            <a:normAutofit/>
          </a:bodyPr>
          <a:lstStyle>
            <a:lvl1pPr>
              <a:defRPr lang="en-GB"/>
            </a:lvl1pPr>
          </a:lstStyle>
          <a:p>
            <a:pPr lvl="0"/>
            <a:endParaRPr lang="en-GB"/>
          </a:p>
        </p:txBody>
      </p:sp>
      <p:sp>
        <p:nvSpPr>
          <p:cNvPr id="25" name="Picture Placeholder 11"/>
          <p:cNvSpPr>
            <a:spLocks noGrp="1"/>
          </p:cNvSpPr>
          <p:nvPr>
            <p:ph type="pic" sz="quarter" idx="20"/>
          </p:nvPr>
        </p:nvSpPr>
        <p:spPr>
          <a:xfrm>
            <a:off x="8995212" y="1184937"/>
            <a:ext cx="2160345" cy="1715224"/>
          </a:xfrm>
          <a:pattFill prst="pct30">
            <a:fgClr>
              <a:schemeClr val="accent5"/>
            </a:fgClr>
            <a:bgClr>
              <a:schemeClr val="bg1"/>
            </a:bgClr>
          </a:pattFill>
        </p:spPr>
        <p:txBody>
          <a:bodyPr vert="horz" lIns="0" tIns="0" rIns="0" bIns="0" rtlCol="0">
            <a:normAutofit/>
          </a:bodyPr>
          <a:lstStyle>
            <a:lvl1pPr>
              <a:defRPr lang="en-GB"/>
            </a:lvl1pPr>
          </a:lstStyle>
          <a:p>
            <a:pPr lvl="0"/>
            <a:endParaRPr lang="en-GB"/>
          </a:p>
        </p:txBody>
      </p:sp>
      <p:sp>
        <p:nvSpPr>
          <p:cNvPr id="26" name="Picture Placeholder 11"/>
          <p:cNvSpPr>
            <a:spLocks noGrp="1"/>
          </p:cNvSpPr>
          <p:nvPr>
            <p:ph type="pic" sz="quarter" idx="21"/>
          </p:nvPr>
        </p:nvSpPr>
        <p:spPr>
          <a:xfrm>
            <a:off x="4156512" y="3638577"/>
            <a:ext cx="2160345" cy="1620000"/>
          </a:xfrm>
          <a:pattFill prst="pct30">
            <a:fgClr>
              <a:schemeClr val="accent5"/>
            </a:fgClr>
            <a:bgClr>
              <a:schemeClr val="bg1"/>
            </a:bgClr>
          </a:pattFill>
        </p:spPr>
        <p:txBody>
          <a:bodyPr vert="horz" lIns="0" tIns="0" rIns="0" bIns="0" rtlCol="0">
            <a:normAutofit/>
          </a:bodyPr>
          <a:lstStyle>
            <a:lvl1pPr>
              <a:defRPr lang="en-GB"/>
            </a:lvl1pPr>
          </a:lstStyle>
          <a:p>
            <a:pPr lvl="0"/>
            <a:endParaRPr lang="en-GB"/>
          </a:p>
        </p:txBody>
      </p:sp>
      <p:sp>
        <p:nvSpPr>
          <p:cNvPr id="27" name="Picture Placeholder 11"/>
          <p:cNvSpPr>
            <a:spLocks noGrp="1"/>
          </p:cNvSpPr>
          <p:nvPr>
            <p:ph type="pic" sz="quarter" idx="22"/>
          </p:nvPr>
        </p:nvSpPr>
        <p:spPr>
          <a:xfrm>
            <a:off x="6572052" y="3638577"/>
            <a:ext cx="2160345" cy="1620000"/>
          </a:xfrm>
          <a:pattFill prst="pct30">
            <a:fgClr>
              <a:schemeClr val="accent5"/>
            </a:fgClr>
            <a:bgClr>
              <a:schemeClr val="bg1"/>
            </a:bgClr>
          </a:pattFill>
        </p:spPr>
        <p:txBody>
          <a:bodyPr vert="horz" lIns="0" tIns="0" rIns="0" bIns="0" rtlCol="0">
            <a:normAutofit/>
          </a:bodyPr>
          <a:lstStyle>
            <a:lvl1pPr>
              <a:defRPr lang="en-GB"/>
            </a:lvl1pPr>
          </a:lstStyle>
          <a:p>
            <a:pPr lvl="0"/>
            <a:endParaRPr lang="en-GB"/>
          </a:p>
        </p:txBody>
      </p:sp>
      <p:sp>
        <p:nvSpPr>
          <p:cNvPr id="28" name="Picture Placeholder 11"/>
          <p:cNvSpPr>
            <a:spLocks noGrp="1"/>
          </p:cNvSpPr>
          <p:nvPr>
            <p:ph type="pic" sz="quarter" idx="23"/>
          </p:nvPr>
        </p:nvSpPr>
        <p:spPr>
          <a:xfrm>
            <a:off x="8995212" y="3638577"/>
            <a:ext cx="2160345" cy="1620000"/>
          </a:xfrm>
          <a:pattFill prst="pct30">
            <a:fgClr>
              <a:schemeClr val="accent5"/>
            </a:fgClr>
            <a:bgClr>
              <a:schemeClr val="bg1"/>
            </a:bgClr>
          </a:pattFill>
        </p:spPr>
        <p:txBody>
          <a:bodyPr vert="horz" lIns="0" tIns="0" rIns="0" bIns="0" rtlCol="0">
            <a:normAutofit/>
          </a:bodyPr>
          <a:lstStyle>
            <a:lvl1pPr>
              <a:defRPr lang="en-GB"/>
            </a:lvl1pPr>
          </a:lstStyle>
          <a:p>
            <a:pPr lvl="0"/>
            <a:endParaRPr lang="en-GB"/>
          </a:p>
        </p:txBody>
      </p:sp>
      <p:sp>
        <p:nvSpPr>
          <p:cNvPr id="3" name="Title 2"/>
          <p:cNvSpPr>
            <a:spLocks noGrp="1"/>
          </p:cNvSpPr>
          <p:nvPr>
            <p:ph type="title"/>
          </p:nvPr>
        </p:nvSpPr>
        <p:spPr/>
        <p:txBody>
          <a:bodyPr/>
          <a:lstStyle/>
          <a:p>
            <a:r>
              <a:rPr lang="en-US"/>
              <a:t>Click to edit Master title style</a:t>
            </a:r>
            <a:endParaRPr lang="en-GB"/>
          </a:p>
        </p:txBody>
      </p:sp>
      <p:sp>
        <p:nvSpPr>
          <p:cNvPr id="2" name="Date Placeholder 1"/>
          <p:cNvSpPr>
            <a:spLocks noGrp="1"/>
          </p:cNvSpPr>
          <p:nvPr>
            <p:ph type="dt" sz="half" idx="10"/>
          </p:nvPr>
        </p:nvSpPr>
        <p:spPr/>
        <p:txBody>
          <a:bodyPr/>
          <a:lstStyle/>
          <a:p>
            <a:fld id="{754383ED-71C6-483A-B521-A0E9018242AC}" type="datetime1">
              <a:rPr lang="en-GB" smtClean="0"/>
              <a:t>13/04/2021</a:t>
            </a:fld>
            <a:endParaRPr lang="en-GB" dirty="0"/>
          </a:p>
        </p:txBody>
      </p:sp>
      <p:sp>
        <p:nvSpPr>
          <p:cNvPr id="6" name="Slide Number Placeholder 5"/>
          <p:cNvSpPr>
            <a:spLocks noGrp="1"/>
          </p:cNvSpPr>
          <p:nvPr>
            <p:ph type="sldNum" sz="quarter" idx="12"/>
          </p:nvPr>
        </p:nvSpPr>
        <p:spPr/>
        <p:txBody>
          <a:bodyPr/>
          <a:lstStyle/>
          <a:p>
            <a:fld id="{6DD55292-72D6-41B9-85AE-FA31A2F7279B}" type="slidenum">
              <a:rPr lang="en-GB" smtClean="0"/>
              <a:pPr/>
              <a:t>‹#›</a:t>
            </a:fld>
            <a:endParaRPr lang="en-GB" dirty="0"/>
          </a:p>
        </p:txBody>
      </p:sp>
      <p:sp>
        <p:nvSpPr>
          <p:cNvPr id="10" name="Text Placeholder 3"/>
          <p:cNvSpPr>
            <a:spLocks noGrp="1"/>
          </p:cNvSpPr>
          <p:nvPr>
            <p:ph type="body" sz="half" idx="2"/>
          </p:nvPr>
        </p:nvSpPr>
        <p:spPr>
          <a:xfrm>
            <a:off x="4160548" y="3022463"/>
            <a:ext cx="2160000" cy="425612"/>
          </a:xfrm>
        </p:spPr>
        <p:txBody>
          <a:bodyPr>
            <a:normAutofit/>
          </a:bodyPr>
          <a:lstStyle>
            <a:lvl1pPr marL="0" indent="0" algn="ctr">
              <a:buNone/>
              <a:defRPr sz="13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1" name="Text Placeholder 3"/>
          <p:cNvSpPr>
            <a:spLocks noGrp="1"/>
          </p:cNvSpPr>
          <p:nvPr>
            <p:ph type="body" sz="half" idx="13"/>
          </p:nvPr>
        </p:nvSpPr>
        <p:spPr>
          <a:xfrm>
            <a:off x="6577096" y="3022463"/>
            <a:ext cx="2160000" cy="425612"/>
          </a:xfrm>
        </p:spPr>
        <p:txBody>
          <a:bodyPr>
            <a:normAutofit/>
          </a:bodyPr>
          <a:lstStyle>
            <a:lvl1pPr marL="0" indent="0" algn="ctr">
              <a:buNone/>
              <a:defRPr sz="13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9" name="Content Placeholder 2"/>
          <p:cNvSpPr>
            <a:spLocks noGrp="1"/>
          </p:cNvSpPr>
          <p:nvPr>
            <p:ph idx="1"/>
          </p:nvPr>
        </p:nvSpPr>
        <p:spPr>
          <a:xfrm>
            <a:off x="550865" y="1143001"/>
            <a:ext cx="3084735" cy="4503738"/>
          </a:xfrm>
        </p:spPr>
        <p:txBody>
          <a:bodyPr/>
          <a:lstStyle>
            <a:lvl1pPr marL="0" indent="0">
              <a:spcBef>
                <a:spcPts val="1400"/>
              </a:spcBef>
              <a:tabLst/>
              <a:defRPr sz="1600">
                <a:solidFill>
                  <a:schemeClr val="tx2">
                    <a:lumMod val="60000"/>
                    <a:lumOff val="40000"/>
                  </a:schemeClr>
                </a:solidFill>
              </a:defRPr>
            </a:lvl1pPr>
            <a:lvl2pPr marL="179388" indent="-179388">
              <a:buFont typeface="Arial" panose="020B0604020202020204" pitchFamily="34" charset="0"/>
              <a:buChar char="•"/>
              <a:defRPr sz="1600">
                <a:solidFill>
                  <a:schemeClr val="tx2">
                    <a:lumMod val="60000"/>
                    <a:lumOff val="40000"/>
                  </a:schemeClr>
                </a:solidFill>
              </a:defRPr>
            </a:lvl2pPr>
            <a:lvl3pPr marL="357188" indent="-180975">
              <a:defRPr sz="1400">
                <a:solidFill>
                  <a:schemeClr val="tx2">
                    <a:lumMod val="60000"/>
                    <a:lumOff val="40000"/>
                  </a:schemeClr>
                </a:solidFill>
              </a:defRPr>
            </a:lvl3pPr>
            <a:lvl4pPr marL="536575" indent="-180975">
              <a:defRPr sz="1200">
                <a:solidFill>
                  <a:schemeClr val="tx2">
                    <a:lumMod val="60000"/>
                    <a:lumOff val="40000"/>
                  </a:schemeClr>
                </a:solidFill>
              </a:defRPr>
            </a:lvl4pPr>
            <a:lvl5pPr marL="715963" indent="-171450">
              <a:defRPr sz="1200">
                <a:solidFill>
                  <a:schemeClr val="tx2">
                    <a:lumMod val="60000"/>
                    <a:lumOff val="4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Text Placeholder 3"/>
          <p:cNvSpPr>
            <a:spLocks noGrp="1"/>
          </p:cNvSpPr>
          <p:nvPr>
            <p:ph type="body" sz="half" idx="16"/>
          </p:nvPr>
        </p:nvSpPr>
        <p:spPr>
          <a:xfrm>
            <a:off x="9000256" y="3022463"/>
            <a:ext cx="2160000" cy="425612"/>
          </a:xfrm>
        </p:spPr>
        <p:txBody>
          <a:bodyPr>
            <a:normAutofit/>
          </a:bodyPr>
          <a:lstStyle>
            <a:lvl1pPr marL="0" indent="0" algn="ctr">
              <a:buNone/>
              <a:defRPr sz="13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6" name="Footer Placeholder 7"/>
          <p:cNvSpPr>
            <a:spLocks noGrp="1"/>
          </p:cNvSpPr>
          <p:nvPr>
            <p:ph type="ftr" sz="quarter" idx="3"/>
          </p:nvPr>
        </p:nvSpPr>
        <p:spPr>
          <a:xfrm>
            <a:off x="548482" y="6500017"/>
            <a:ext cx="1044000" cy="140400"/>
          </a:xfrm>
          <a:prstGeom prst="rect">
            <a:avLst/>
          </a:prstGeom>
        </p:spPr>
        <p:txBody>
          <a:bodyPr vert="horz" lIns="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323900369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rt 01">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2" name="Date Placeholder 1"/>
          <p:cNvSpPr>
            <a:spLocks noGrp="1"/>
          </p:cNvSpPr>
          <p:nvPr>
            <p:ph type="dt" sz="half" idx="10"/>
          </p:nvPr>
        </p:nvSpPr>
        <p:spPr/>
        <p:txBody>
          <a:bodyPr/>
          <a:lstStyle/>
          <a:p>
            <a:fld id="{7E68B03B-D613-4A4C-87E2-F0641EC1EA21}" type="datetime1">
              <a:rPr lang="en-GB" smtClean="0"/>
              <a:t>13/04/2021</a:t>
            </a:fld>
            <a:endParaRPr lang="en-GB" dirty="0"/>
          </a:p>
        </p:txBody>
      </p:sp>
      <p:sp>
        <p:nvSpPr>
          <p:cNvPr id="6" name="Slide Number Placeholder 5"/>
          <p:cNvSpPr>
            <a:spLocks noGrp="1"/>
          </p:cNvSpPr>
          <p:nvPr>
            <p:ph type="sldNum" sz="quarter" idx="12"/>
          </p:nvPr>
        </p:nvSpPr>
        <p:spPr/>
        <p:txBody>
          <a:bodyPr/>
          <a:lstStyle/>
          <a:p>
            <a:fld id="{6DD55292-72D6-41B9-85AE-FA31A2F7279B}" type="slidenum">
              <a:rPr lang="en-GB" smtClean="0"/>
              <a:pPr/>
              <a:t>‹#›</a:t>
            </a:fld>
            <a:endParaRPr lang="en-GB" dirty="0"/>
          </a:p>
        </p:txBody>
      </p:sp>
      <p:sp>
        <p:nvSpPr>
          <p:cNvPr id="14" name="Content Placeholder 2"/>
          <p:cNvSpPr>
            <a:spLocks noGrp="1"/>
          </p:cNvSpPr>
          <p:nvPr>
            <p:ph idx="1"/>
          </p:nvPr>
        </p:nvSpPr>
        <p:spPr>
          <a:xfrm>
            <a:off x="550865" y="1143001"/>
            <a:ext cx="3084735" cy="4503738"/>
          </a:xfrm>
        </p:spPr>
        <p:txBody>
          <a:bodyPr/>
          <a:lstStyle>
            <a:lvl1pPr marL="0" indent="0">
              <a:spcBef>
                <a:spcPts val="1400"/>
              </a:spcBef>
              <a:tabLst/>
              <a:defRPr sz="1600">
                <a:solidFill>
                  <a:schemeClr val="tx2">
                    <a:lumMod val="60000"/>
                    <a:lumOff val="40000"/>
                  </a:schemeClr>
                </a:solidFill>
              </a:defRPr>
            </a:lvl1pPr>
            <a:lvl2pPr marL="179388" indent="-179388">
              <a:buFont typeface="Arial" panose="020B0604020202020204" pitchFamily="34" charset="0"/>
              <a:buChar char="•"/>
              <a:defRPr sz="1600">
                <a:solidFill>
                  <a:schemeClr val="tx2">
                    <a:lumMod val="60000"/>
                    <a:lumOff val="40000"/>
                  </a:schemeClr>
                </a:solidFill>
              </a:defRPr>
            </a:lvl2pPr>
            <a:lvl3pPr marL="357188" indent="-180975">
              <a:defRPr sz="1400">
                <a:solidFill>
                  <a:schemeClr val="tx2">
                    <a:lumMod val="60000"/>
                    <a:lumOff val="40000"/>
                  </a:schemeClr>
                </a:solidFill>
              </a:defRPr>
            </a:lvl3pPr>
            <a:lvl4pPr marL="536575" indent="-180975">
              <a:defRPr sz="1200">
                <a:solidFill>
                  <a:schemeClr val="tx2">
                    <a:lumMod val="60000"/>
                    <a:lumOff val="40000"/>
                  </a:schemeClr>
                </a:solidFill>
              </a:defRPr>
            </a:lvl4pPr>
            <a:lvl5pPr marL="715963" indent="-171450">
              <a:defRPr sz="1200">
                <a:solidFill>
                  <a:schemeClr val="tx2">
                    <a:lumMod val="60000"/>
                    <a:lumOff val="4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able Placeholder 14"/>
          <p:cNvSpPr>
            <a:spLocks noGrp="1"/>
          </p:cNvSpPr>
          <p:nvPr>
            <p:ph type="tbl" sz="quarter" idx="13"/>
          </p:nvPr>
        </p:nvSpPr>
        <p:spPr>
          <a:xfrm>
            <a:off x="4825388" y="1927225"/>
            <a:ext cx="6225200" cy="2314575"/>
          </a:xfrm>
        </p:spPr>
        <p:txBody>
          <a:bodyPr/>
          <a:lstStyle/>
          <a:p>
            <a:endParaRPr lang="en-GB"/>
          </a:p>
        </p:txBody>
      </p:sp>
      <p:sp>
        <p:nvSpPr>
          <p:cNvPr id="8" name="Footer Placeholder 7"/>
          <p:cNvSpPr>
            <a:spLocks noGrp="1"/>
          </p:cNvSpPr>
          <p:nvPr>
            <p:ph type="ftr" sz="quarter" idx="3"/>
          </p:nvPr>
        </p:nvSpPr>
        <p:spPr>
          <a:xfrm>
            <a:off x="548482" y="6500017"/>
            <a:ext cx="1044000" cy="140400"/>
          </a:xfrm>
          <a:prstGeom prst="rect">
            <a:avLst/>
          </a:prstGeom>
        </p:spPr>
        <p:txBody>
          <a:bodyPr vert="horz" lIns="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187155415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hart 02">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2" name="Date Placeholder 1"/>
          <p:cNvSpPr>
            <a:spLocks noGrp="1"/>
          </p:cNvSpPr>
          <p:nvPr>
            <p:ph type="dt" sz="half" idx="10"/>
          </p:nvPr>
        </p:nvSpPr>
        <p:spPr/>
        <p:txBody>
          <a:bodyPr/>
          <a:lstStyle/>
          <a:p>
            <a:fld id="{AB3FAD3E-6F75-40A7-BB68-EA49316ED9FD}" type="datetime1">
              <a:rPr lang="en-GB" smtClean="0"/>
              <a:t>13/04/2021</a:t>
            </a:fld>
            <a:endParaRPr lang="en-GB" dirty="0"/>
          </a:p>
        </p:txBody>
      </p:sp>
      <p:sp>
        <p:nvSpPr>
          <p:cNvPr id="6" name="Slide Number Placeholder 5"/>
          <p:cNvSpPr>
            <a:spLocks noGrp="1"/>
          </p:cNvSpPr>
          <p:nvPr>
            <p:ph type="sldNum" sz="quarter" idx="12"/>
          </p:nvPr>
        </p:nvSpPr>
        <p:spPr/>
        <p:txBody>
          <a:bodyPr/>
          <a:lstStyle/>
          <a:p>
            <a:fld id="{6DD55292-72D6-41B9-85AE-FA31A2F7279B}" type="slidenum">
              <a:rPr lang="en-GB" smtClean="0"/>
              <a:pPr/>
              <a:t>‹#›</a:t>
            </a:fld>
            <a:endParaRPr lang="en-GB" dirty="0"/>
          </a:p>
        </p:txBody>
      </p:sp>
      <p:sp>
        <p:nvSpPr>
          <p:cNvPr id="14" name="Content Placeholder 2"/>
          <p:cNvSpPr>
            <a:spLocks noGrp="1"/>
          </p:cNvSpPr>
          <p:nvPr>
            <p:ph idx="1"/>
          </p:nvPr>
        </p:nvSpPr>
        <p:spPr>
          <a:xfrm>
            <a:off x="550865" y="1143001"/>
            <a:ext cx="3084735" cy="4503738"/>
          </a:xfrm>
        </p:spPr>
        <p:txBody>
          <a:bodyPr/>
          <a:lstStyle>
            <a:lvl1pPr marL="0" indent="0">
              <a:spcBef>
                <a:spcPts val="1400"/>
              </a:spcBef>
              <a:tabLst/>
              <a:defRPr sz="1600">
                <a:solidFill>
                  <a:schemeClr val="tx2">
                    <a:lumMod val="60000"/>
                    <a:lumOff val="40000"/>
                  </a:schemeClr>
                </a:solidFill>
              </a:defRPr>
            </a:lvl1pPr>
            <a:lvl2pPr marL="179388" indent="-179388">
              <a:buFont typeface="Arial" panose="020B0604020202020204" pitchFamily="34" charset="0"/>
              <a:buChar char="•"/>
              <a:defRPr sz="1600">
                <a:solidFill>
                  <a:schemeClr val="tx2">
                    <a:lumMod val="60000"/>
                    <a:lumOff val="40000"/>
                  </a:schemeClr>
                </a:solidFill>
              </a:defRPr>
            </a:lvl2pPr>
            <a:lvl3pPr marL="357188" indent="-180975">
              <a:defRPr sz="1400">
                <a:solidFill>
                  <a:schemeClr val="tx2">
                    <a:lumMod val="60000"/>
                    <a:lumOff val="40000"/>
                  </a:schemeClr>
                </a:solidFill>
              </a:defRPr>
            </a:lvl3pPr>
            <a:lvl4pPr marL="536575" indent="-180975">
              <a:defRPr sz="1200">
                <a:solidFill>
                  <a:schemeClr val="tx2">
                    <a:lumMod val="60000"/>
                    <a:lumOff val="40000"/>
                  </a:schemeClr>
                </a:solidFill>
              </a:defRPr>
            </a:lvl4pPr>
            <a:lvl5pPr marL="715963" indent="-171450">
              <a:defRPr sz="1200">
                <a:solidFill>
                  <a:schemeClr val="tx2">
                    <a:lumMod val="60000"/>
                    <a:lumOff val="4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Footer Placeholder 7"/>
          <p:cNvSpPr>
            <a:spLocks noGrp="1"/>
          </p:cNvSpPr>
          <p:nvPr>
            <p:ph type="ftr" sz="quarter" idx="3"/>
          </p:nvPr>
        </p:nvSpPr>
        <p:spPr>
          <a:xfrm>
            <a:off x="548482" y="6500017"/>
            <a:ext cx="1044000" cy="140400"/>
          </a:xfrm>
          <a:prstGeom prst="rect">
            <a:avLst/>
          </a:prstGeom>
        </p:spPr>
        <p:txBody>
          <a:bodyPr vert="horz" lIns="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34684200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Bullets 0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1200839" y="2060154"/>
            <a:ext cx="4770303" cy="3586584"/>
          </a:xfrm>
        </p:spPr>
        <p:txBody>
          <a:bodyPr/>
          <a:lstStyle>
            <a:lvl1pPr marL="176213" indent="-176213">
              <a:spcBef>
                <a:spcPts val="1400"/>
              </a:spcBef>
              <a:buFont typeface="Arial" panose="020B0604020202020204" pitchFamily="34" charset="0"/>
              <a:buChar char="•"/>
              <a:defRPr/>
            </a:lvl1pPr>
            <a:lvl2pPr marL="363538" indent="-177800">
              <a:defRPr/>
            </a:lvl2pPr>
            <a:lvl3pPr marL="539750" indent="-177800">
              <a:defRPr/>
            </a:lvl3pPr>
            <a:lvl4pPr marL="715963" indent="-177800">
              <a:defRPr/>
            </a:lvl4pPr>
            <a:lvl5pPr marL="892175" indent="-1905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2479800E-DBF3-4282-8CF3-5353DA5F5821}" type="datetime1">
              <a:rPr lang="en-GB" smtClean="0"/>
              <a:t>13/04/2021</a:t>
            </a:fld>
            <a:endParaRPr lang="en-GB"/>
          </a:p>
        </p:txBody>
      </p:sp>
      <p:sp>
        <p:nvSpPr>
          <p:cNvPr id="6" name="Slide Number Placeholder 5"/>
          <p:cNvSpPr>
            <a:spLocks noGrp="1"/>
          </p:cNvSpPr>
          <p:nvPr>
            <p:ph type="sldNum" sz="quarter" idx="12"/>
          </p:nvPr>
        </p:nvSpPr>
        <p:spPr/>
        <p:txBody>
          <a:bodyPr/>
          <a:lstStyle/>
          <a:p>
            <a:fld id="{6DD55292-72D6-41B9-85AE-FA31A2F7279B}" type="slidenum">
              <a:rPr lang="en-GB" smtClean="0"/>
              <a:t>‹#›</a:t>
            </a:fld>
            <a:endParaRPr lang="en-GB"/>
          </a:p>
        </p:txBody>
      </p:sp>
      <p:sp>
        <p:nvSpPr>
          <p:cNvPr id="8" name="Content Placeholder 2"/>
          <p:cNvSpPr>
            <a:spLocks noGrp="1"/>
          </p:cNvSpPr>
          <p:nvPr>
            <p:ph idx="13"/>
          </p:nvPr>
        </p:nvSpPr>
        <p:spPr>
          <a:xfrm>
            <a:off x="6180463" y="2060154"/>
            <a:ext cx="4770303" cy="3586584"/>
          </a:xfrm>
        </p:spPr>
        <p:txBody>
          <a:bodyPr/>
          <a:lstStyle>
            <a:lvl1pPr marL="176213" indent="-176213">
              <a:spcBef>
                <a:spcPts val="1400"/>
              </a:spcBef>
              <a:buFont typeface="Arial" panose="020B0604020202020204" pitchFamily="34" charset="0"/>
              <a:buChar char="•"/>
              <a:defRPr/>
            </a:lvl1pPr>
            <a:lvl2pPr marL="363538" indent="-177800">
              <a:defRPr/>
            </a:lvl2pPr>
            <a:lvl3pPr marL="539750" indent="-177800">
              <a:defRPr/>
            </a:lvl3pPr>
            <a:lvl4pPr marL="715963" indent="-177800">
              <a:defRPr/>
            </a:lvl4pPr>
            <a:lvl5pPr marL="892175" indent="-1905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Footer Placeholder 7"/>
          <p:cNvSpPr>
            <a:spLocks noGrp="1"/>
          </p:cNvSpPr>
          <p:nvPr>
            <p:ph type="ftr" sz="quarter" idx="3"/>
          </p:nvPr>
        </p:nvSpPr>
        <p:spPr>
          <a:xfrm>
            <a:off x="548482" y="6500017"/>
            <a:ext cx="1044000" cy="140400"/>
          </a:xfrm>
          <a:prstGeom prst="rect">
            <a:avLst/>
          </a:prstGeom>
        </p:spPr>
        <p:txBody>
          <a:bodyPr vert="horz" lIns="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36308471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0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06D10D03-428A-426C-BE3E-997B166141B3}" type="datetime1">
              <a:rPr lang="en-GB" smtClean="0"/>
              <a:t>13/04/2021</a:t>
            </a:fld>
            <a:endParaRPr lang="en-GB"/>
          </a:p>
        </p:txBody>
      </p:sp>
      <p:sp>
        <p:nvSpPr>
          <p:cNvPr id="6" name="Slide Number Placeholder 5"/>
          <p:cNvSpPr>
            <a:spLocks noGrp="1"/>
          </p:cNvSpPr>
          <p:nvPr>
            <p:ph type="sldNum" sz="quarter" idx="12"/>
          </p:nvPr>
        </p:nvSpPr>
        <p:spPr/>
        <p:txBody>
          <a:bodyPr/>
          <a:lstStyle/>
          <a:p>
            <a:fld id="{6DD55292-72D6-41B9-85AE-FA31A2F7279B}" type="slidenum">
              <a:rPr lang="en-GB" smtClean="0"/>
              <a:t>‹#›</a:t>
            </a:fld>
            <a:endParaRPr lang="en-GB"/>
          </a:p>
        </p:txBody>
      </p:sp>
      <p:sp>
        <p:nvSpPr>
          <p:cNvPr id="7" name="Footer Placeholder 7"/>
          <p:cNvSpPr>
            <a:spLocks noGrp="1"/>
          </p:cNvSpPr>
          <p:nvPr>
            <p:ph type="ftr" sz="quarter" idx="3"/>
          </p:nvPr>
        </p:nvSpPr>
        <p:spPr>
          <a:xfrm>
            <a:off x="548482" y="6500017"/>
            <a:ext cx="1044000" cy="140400"/>
          </a:xfrm>
          <a:prstGeom prst="rect">
            <a:avLst/>
          </a:prstGeom>
        </p:spPr>
        <p:txBody>
          <a:bodyPr vert="horz" lIns="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17293968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01">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6C3D605-8D17-4725-8E3C-46ED7BAB1BB2}" type="datetime1">
              <a:rPr lang="en-GB" smtClean="0"/>
              <a:t>13/04/2021</a:t>
            </a:fld>
            <a:endParaRPr lang="en-GB"/>
          </a:p>
        </p:txBody>
      </p:sp>
      <p:sp>
        <p:nvSpPr>
          <p:cNvPr id="6" name="Slide Number Placeholder 5"/>
          <p:cNvSpPr>
            <a:spLocks noGrp="1"/>
          </p:cNvSpPr>
          <p:nvPr>
            <p:ph type="sldNum" sz="quarter" idx="12"/>
          </p:nvPr>
        </p:nvSpPr>
        <p:spPr/>
        <p:txBody>
          <a:bodyPr/>
          <a:lstStyle/>
          <a:p>
            <a:fld id="{6DD55292-72D6-41B9-85AE-FA31A2F7279B}" type="slidenum">
              <a:rPr lang="en-GB" smtClean="0"/>
              <a:t>‹#›</a:t>
            </a:fld>
            <a:endParaRPr lang="en-GB"/>
          </a:p>
        </p:txBody>
      </p:sp>
      <p:sp>
        <p:nvSpPr>
          <p:cNvPr id="9" name="Title 1"/>
          <p:cNvSpPr>
            <a:spLocks noGrp="1"/>
          </p:cNvSpPr>
          <p:nvPr>
            <p:ph type="ctrTitle"/>
          </p:nvPr>
        </p:nvSpPr>
        <p:spPr>
          <a:xfrm>
            <a:off x="550863" y="252417"/>
            <a:ext cx="7345362" cy="2387600"/>
          </a:xfrm>
        </p:spPr>
        <p:txBody>
          <a:bodyPr anchor="b">
            <a:normAutofit/>
          </a:bodyPr>
          <a:lstStyle>
            <a:lvl1pPr algn="l">
              <a:lnSpc>
                <a:spcPct val="77000"/>
              </a:lnSpc>
              <a:defRPr sz="5000">
                <a:solidFill>
                  <a:schemeClr val="tx2"/>
                </a:solidFill>
              </a:defRPr>
            </a:lvl1pPr>
          </a:lstStyle>
          <a:p>
            <a:r>
              <a:rPr lang="en-US" dirty="0"/>
              <a:t>Click to edit Master title style</a:t>
            </a:r>
            <a:endParaRPr lang="en-GB" dirty="0"/>
          </a:p>
        </p:txBody>
      </p:sp>
      <p:sp>
        <p:nvSpPr>
          <p:cNvPr id="10" name="Subtitle 2"/>
          <p:cNvSpPr>
            <a:spLocks noGrp="1"/>
          </p:cNvSpPr>
          <p:nvPr>
            <p:ph type="subTitle" idx="1"/>
          </p:nvPr>
        </p:nvSpPr>
        <p:spPr>
          <a:xfrm>
            <a:off x="550863" y="2792415"/>
            <a:ext cx="7345362" cy="1655762"/>
          </a:xfrm>
        </p:spPr>
        <p:txBody>
          <a:bodyPr>
            <a:normAutofit/>
          </a:bodyPr>
          <a:lstStyle>
            <a:lvl1pPr marL="0" indent="0" algn="l">
              <a:spcBef>
                <a:spcPts val="0"/>
              </a:spcBef>
              <a:buNone/>
              <a:defRPr sz="2000">
                <a:solidFill>
                  <a:schemeClr val="tx2">
                    <a:lumMod val="40000"/>
                    <a:lumOff val="6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7" name="Footer Placeholder 7"/>
          <p:cNvSpPr>
            <a:spLocks noGrp="1"/>
          </p:cNvSpPr>
          <p:nvPr>
            <p:ph type="ftr" sz="quarter" idx="3"/>
          </p:nvPr>
        </p:nvSpPr>
        <p:spPr>
          <a:xfrm>
            <a:off x="548482" y="6500017"/>
            <a:ext cx="1044000" cy="140400"/>
          </a:xfrm>
          <a:prstGeom prst="rect">
            <a:avLst/>
          </a:prstGeom>
        </p:spPr>
        <p:txBody>
          <a:bodyPr vert="horz" lIns="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1854048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ntent 0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Date Placeholder 4"/>
          <p:cNvSpPr>
            <a:spLocks noGrp="1"/>
          </p:cNvSpPr>
          <p:nvPr>
            <p:ph type="dt" sz="half" idx="10"/>
          </p:nvPr>
        </p:nvSpPr>
        <p:spPr/>
        <p:txBody>
          <a:bodyPr/>
          <a:lstStyle/>
          <a:p>
            <a:fld id="{DD3CD2FE-5390-49FD-89F3-43CFDD5D30AB}" type="datetime1">
              <a:rPr lang="en-GB" smtClean="0"/>
              <a:t>13/04/2021</a:t>
            </a:fld>
            <a:endParaRPr lang="en-GB"/>
          </a:p>
        </p:txBody>
      </p:sp>
      <p:sp>
        <p:nvSpPr>
          <p:cNvPr id="7" name="Slide Number Placeholder 6"/>
          <p:cNvSpPr>
            <a:spLocks noGrp="1"/>
          </p:cNvSpPr>
          <p:nvPr>
            <p:ph type="sldNum" sz="quarter" idx="12"/>
          </p:nvPr>
        </p:nvSpPr>
        <p:spPr/>
        <p:txBody>
          <a:bodyPr/>
          <a:lstStyle/>
          <a:p>
            <a:fld id="{6DD55292-72D6-41B9-85AE-FA31A2F7279B}" type="slidenum">
              <a:rPr lang="en-GB" smtClean="0"/>
              <a:t>‹#›</a:t>
            </a:fld>
            <a:endParaRPr lang="en-GB"/>
          </a:p>
        </p:txBody>
      </p:sp>
      <p:sp>
        <p:nvSpPr>
          <p:cNvPr id="8" name="Content Placeholder 2"/>
          <p:cNvSpPr>
            <a:spLocks noGrp="1"/>
          </p:cNvSpPr>
          <p:nvPr>
            <p:ph idx="1"/>
          </p:nvPr>
        </p:nvSpPr>
        <p:spPr>
          <a:xfrm>
            <a:off x="550862" y="1171575"/>
            <a:ext cx="5376213" cy="4475164"/>
          </a:xfrm>
        </p:spPr>
        <p:txBody>
          <a:bodyPr>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idx="13"/>
          </p:nvPr>
        </p:nvSpPr>
        <p:spPr>
          <a:xfrm>
            <a:off x="6268616" y="1171575"/>
            <a:ext cx="5376213" cy="4475164"/>
          </a:xfrm>
        </p:spPr>
        <p:txBody>
          <a:bodyPr>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Footer Placeholder 7"/>
          <p:cNvSpPr>
            <a:spLocks noGrp="1"/>
          </p:cNvSpPr>
          <p:nvPr>
            <p:ph type="ftr" sz="quarter" idx="3"/>
          </p:nvPr>
        </p:nvSpPr>
        <p:spPr>
          <a:xfrm>
            <a:off x="548482" y="6500017"/>
            <a:ext cx="1044000" cy="140400"/>
          </a:xfrm>
          <a:prstGeom prst="rect">
            <a:avLst/>
          </a:prstGeom>
        </p:spPr>
        <p:txBody>
          <a:bodyPr vert="horz" lIns="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1354427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mparison 01">
    <p:spTree>
      <p:nvGrpSpPr>
        <p:cNvPr id="1" name=""/>
        <p:cNvGrpSpPr/>
        <p:nvPr/>
      </p:nvGrpSpPr>
      <p:grpSpPr>
        <a:xfrm>
          <a:off x="0" y="0"/>
          <a:ext cx="0" cy="0"/>
          <a:chOff x="0" y="0"/>
          <a:chExt cx="0" cy="0"/>
        </a:xfrm>
      </p:grpSpPr>
      <p:sp>
        <p:nvSpPr>
          <p:cNvPr id="10" name="Content Placeholder 2"/>
          <p:cNvSpPr>
            <a:spLocks noGrp="1"/>
          </p:cNvSpPr>
          <p:nvPr>
            <p:ph idx="13"/>
          </p:nvPr>
        </p:nvSpPr>
        <p:spPr>
          <a:xfrm>
            <a:off x="550862" y="1972019"/>
            <a:ext cx="5376213" cy="3674719"/>
          </a:xfrm>
        </p:spPr>
        <p:txBody>
          <a:bodyPr>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2"/>
          <p:cNvSpPr>
            <a:spLocks noGrp="1"/>
          </p:cNvSpPr>
          <p:nvPr>
            <p:ph idx="14"/>
          </p:nvPr>
        </p:nvSpPr>
        <p:spPr>
          <a:xfrm>
            <a:off x="6268616" y="1972019"/>
            <a:ext cx="5376213" cy="3674719"/>
          </a:xfrm>
        </p:spPr>
        <p:txBody>
          <a:bodyPr>
            <a:normAutofit/>
          </a:bodyPr>
          <a:lstStyle>
            <a:lvl1pPr>
              <a:defRPr sz="1800"/>
            </a:lvl1pPr>
            <a:lvl2pPr>
              <a:defRPr sz="1600"/>
            </a:lvl2pPr>
            <a:lvl3pPr>
              <a:defRPr sz="1400"/>
            </a:lvl3pPr>
            <a:lvl4pPr>
              <a:defRPr sz="12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Text Placeholder 2"/>
          <p:cNvSpPr>
            <a:spLocks noGrp="1"/>
          </p:cNvSpPr>
          <p:nvPr>
            <p:ph type="body" idx="1"/>
          </p:nvPr>
        </p:nvSpPr>
        <p:spPr>
          <a:xfrm>
            <a:off x="547171" y="1064218"/>
            <a:ext cx="537480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Text Placeholder 4"/>
          <p:cNvSpPr>
            <a:spLocks noGrp="1"/>
          </p:cNvSpPr>
          <p:nvPr>
            <p:ph type="body" sz="quarter" idx="3"/>
          </p:nvPr>
        </p:nvSpPr>
        <p:spPr>
          <a:xfrm>
            <a:off x="6263512" y="1064218"/>
            <a:ext cx="5374800" cy="823912"/>
          </a:xfrm>
        </p:spPr>
        <p:txBody>
          <a:bodyPr anchor="b">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0986D2B9-D56E-4F27-8FC1-555F432AA09D}" type="datetime1">
              <a:rPr lang="en-GB" smtClean="0"/>
              <a:t>13/04/2021</a:t>
            </a:fld>
            <a:endParaRPr lang="en-GB"/>
          </a:p>
        </p:txBody>
      </p:sp>
      <p:sp>
        <p:nvSpPr>
          <p:cNvPr id="9" name="Slide Number Placeholder 8"/>
          <p:cNvSpPr>
            <a:spLocks noGrp="1"/>
          </p:cNvSpPr>
          <p:nvPr>
            <p:ph type="sldNum" sz="quarter" idx="12"/>
          </p:nvPr>
        </p:nvSpPr>
        <p:spPr/>
        <p:txBody>
          <a:bodyPr/>
          <a:lstStyle/>
          <a:p>
            <a:fld id="{6DD55292-72D6-41B9-85AE-FA31A2F7279B}" type="slidenum">
              <a:rPr lang="en-GB" smtClean="0"/>
              <a:t>‹#›</a:t>
            </a:fld>
            <a:endParaRPr lang="en-GB"/>
          </a:p>
        </p:txBody>
      </p:sp>
      <p:sp>
        <p:nvSpPr>
          <p:cNvPr id="12" name="Title 11"/>
          <p:cNvSpPr>
            <a:spLocks noGrp="1"/>
          </p:cNvSpPr>
          <p:nvPr>
            <p:ph type="title"/>
          </p:nvPr>
        </p:nvSpPr>
        <p:spPr/>
        <p:txBody>
          <a:bodyPr/>
          <a:lstStyle/>
          <a:p>
            <a:r>
              <a:rPr lang="en-US"/>
              <a:t>Click to edit Master title style</a:t>
            </a:r>
            <a:endParaRPr lang="en-GB"/>
          </a:p>
        </p:txBody>
      </p:sp>
      <p:sp>
        <p:nvSpPr>
          <p:cNvPr id="13" name="Footer Placeholder 7"/>
          <p:cNvSpPr>
            <a:spLocks noGrp="1"/>
          </p:cNvSpPr>
          <p:nvPr>
            <p:ph type="ftr" sz="quarter" idx="15"/>
          </p:nvPr>
        </p:nvSpPr>
        <p:spPr>
          <a:xfrm>
            <a:off x="548482" y="6500017"/>
            <a:ext cx="1044000" cy="140400"/>
          </a:xfrm>
          <a:prstGeom prst="rect">
            <a:avLst/>
          </a:prstGeom>
        </p:spPr>
        <p:txBody>
          <a:bodyPr vert="horz" lIns="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890939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rporate Bleed Title Slide 0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17714" y="-68660"/>
            <a:ext cx="12627428" cy="7105144"/>
          </a:xfrm>
          <a:prstGeom prst="rect">
            <a:avLst/>
          </a:prstGeom>
        </p:spPr>
      </p:pic>
      <p:sp>
        <p:nvSpPr>
          <p:cNvPr id="9" name="Title 1"/>
          <p:cNvSpPr>
            <a:spLocks noGrp="1"/>
          </p:cNvSpPr>
          <p:nvPr>
            <p:ph type="ctrTitle"/>
          </p:nvPr>
        </p:nvSpPr>
        <p:spPr>
          <a:xfrm>
            <a:off x="1633331" y="2021829"/>
            <a:ext cx="6854687" cy="2387600"/>
          </a:xfrm>
        </p:spPr>
        <p:txBody>
          <a:bodyPr anchor="b">
            <a:normAutofit/>
          </a:bodyPr>
          <a:lstStyle>
            <a:lvl1pPr algn="l">
              <a:defRPr sz="5400">
                <a:solidFill>
                  <a:schemeClr val="tx2"/>
                </a:solidFill>
              </a:defRPr>
            </a:lvl1pPr>
          </a:lstStyle>
          <a:p>
            <a:r>
              <a:rPr lang="en-US" dirty="0"/>
              <a:t>Click to edit Master title style</a:t>
            </a:r>
            <a:endParaRPr lang="en-GB" dirty="0"/>
          </a:p>
        </p:txBody>
      </p:sp>
      <p:sp>
        <p:nvSpPr>
          <p:cNvPr id="10" name="Subtitle 2"/>
          <p:cNvSpPr>
            <a:spLocks noGrp="1"/>
          </p:cNvSpPr>
          <p:nvPr>
            <p:ph type="subTitle" idx="1"/>
          </p:nvPr>
        </p:nvSpPr>
        <p:spPr>
          <a:xfrm>
            <a:off x="1633331" y="4564628"/>
            <a:ext cx="6854687" cy="1459654"/>
          </a:xfrm>
        </p:spPr>
        <p:txBody>
          <a:bodyPr>
            <a:normAutofit/>
          </a:bodyPr>
          <a:lstStyle>
            <a:lvl1pPr marL="0" indent="0" algn="l">
              <a:spcBef>
                <a:spcPts val="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7" name="Picture 16"/>
          <p:cNvPicPr>
            <a:picLocks noChangeAspect="1"/>
          </p:cNvPicPr>
          <p:nvPr userDrawn="1"/>
        </p:nvPicPr>
        <p:blipFill rotWithShape="1">
          <a:blip r:embed="rId3" cstate="email">
            <a:extLst>
              <a:ext uri="{28A0092B-C50C-407E-A947-70E740481C1C}">
                <a14:useLocalDpi xmlns:a14="http://schemas.microsoft.com/office/drawing/2010/main"/>
              </a:ext>
            </a:extLst>
          </a:blip>
          <a:srcRect b="57494"/>
          <a:stretch/>
        </p:blipFill>
        <p:spPr>
          <a:xfrm>
            <a:off x="10549720" y="6254854"/>
            <a:ext cx="1389790" cy="328701"/>
          </a:xfrm>
          <a:prstGeom prst="rect">
            <a:avLst/>
          </a:prstGeom>
        </p:spPr>
      </p:pic>
    </p:spTree>
    <p:extLst>
      <p:ext uri="{BB962C8B-B14F-4D97-AF65-F5344CB8AC3E}">
        <p14:creationId xmlns:p14="http://schemas.microsoft.com/office/powerpoint/2010/main" val="16992437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0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E4F2925-E61B-4F29-883A-707A56F1EA98}" type="datetime1">
              <a:rPr lang="en-GB" smtClean="0"/>
              <a:t>13/04/2021</a:t>
            </a:fld>
            <a:endParaRPr lang="en-GB"/>
          </a:p>
        </p:txBody>
      </p:sp>
      <p:sp>
        <p:nvSpPr>
          <p:cNvPr id="5" name="Slide Number Placeholder 4"/>
          <p:cNvSpPr>
            <a:spLocks noGrp="1"/>
          </p:cNvSpPr>
          <p:nvPr>
            <p:ph type="sldNum" sz="quarter" idx="12"/>
          </p:nvPr>
        </p:nvSpPr>
        <p:spPr/>
        <p:txBody>
          <a:bodyPr/>
          <a:lstStyle/>
          <a:p>
            <a:fld id="{6DD55292-72D6-41B9-85AE-FA31A2F7279B}" type="slidenum">
              <a:rPr lang="en-GB" smtClean="0"/>
              <a:t>‹#›</a:t>
            </a:fld>
            <a:endParaRPr lang="en-GB"/>
          </a:p>
        </p:txBody>
      </p:sp>
      <p:sp>
        <p:nvSpPr>
          <p:cNvPr id="6" name="Footer Placeholder 7"/>
          <p:cNvSpPr>
            <a:spLocks noGrp="1"/>
          </p:cNvSpPr>
          <p:nvPr>
            <p:ph type="ftr" sz="quarter" idx="3"/>
          </p:nvPr>
        </p:nvSpPr>
        <p:spPr>
          <a:xfrm>
            <a:off x="548482" y="6500017"/>
            <a:ext cx="1044000" cy="140400"/>
          </a:xfrm>
          <a:prstGeom prst="rect">
            <a:avLst/>
          </a:prstGeom>
        </p:spPr>
        <p:txBody>
          <a:bodyPr vert="horz" lIns="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239489537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lank 01">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AC6171-7FF9-4DC8-8968-F8533494200F}" type="datetime1">
              <a:rPr lang="en-GB" smtClean="0"/>
              <a:t>13/04/2021</a:t>
            </a:fld>
            <a:endParaRPr lang="en-GB"/>
          </a:p>
        </p:txBody>
      </p:sp>
      <p:sp>
        <p:nvSpPr>
          <p:cNvPr id="4" name="Slide Number Placeholder 3"/>
          <p:cNvSpPr>
            <a:spLocks noGrp="1"/>
          </p:cNvSpPr>
          <p:nvPr>
            <p:ph type="sldNum" sz="quarter" idx="12"/>
          </p:nvPr>
        </p:nvSpPr>
        <p:spPr/>
        <p:txBody>
          <a:bodyPr/>
          <a:lstStyle/>
          <a:p>
            <a:fld id="{6DD55292-72D6-41B9-85AE-FA31A2F7279B}" type="slidenum">
              <a:rPr lang="en-GB" smtClean="0"/>
              <a:t>‹#›</a:t>
            </a:fld>
            <a:endParaRPr lang="en-GB"/>
          </a:p>
        </p:txBody>
      </p:sp>
      <p:sp>
        <p:nvSpPr>
          <p:cNvPr id="5" name="Footer Placeholder 7"/>
          <p:cNvSpPr>
            <a:spLocks noGrp="1"/>
          </p:cNvSpPr>
          <p:nvPr>
            <p:ph type="ftr" sz="quarter" idx="3"/>
          </p:nvPr>
        </p:nvSpPr>
        <p:spPr>
          <a:xfrm>
            <a:off x="548482" y="6500017"/>
            <a:ext cx="1044000" cy="140400"/>
          </a:xfrm>
          <a:prstGeom prst="rect">
            <a:avLst/>
          </a:prstGeom>
        </p:spPr>
        <p:txBody>
          <a:bodyPr vert="horz" lIns="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1134995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anon">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28800" y="2859000"/>
            <a:ext cx="3134400" cy="659872"/>
          </a:xfrm>
          <a:prstGeom prst="rect">
            <a:avLst/>
          </a:prstGeom>
        </p:spPr>
      </p:pic>
    </p:spTree>
    <p:extLst>
      <p:ext uri="{BB962C8B-B14F-4D97-AF65-F5344CB8AC3E}">
        <p14:creationId xmlns:p14="http://schemas.microsoft.com/office/powerpoint/2010/main" val="3588920538"/>
      </p:ext>
    </p:extLst>
  </p:cSld>
  <p:clrMapOvr>
    <a:masterClrMapping/>
  </p:clrMapOvr>
  <p:extLst>
    <p:ext uri="{DCECCB84-F9BA-43D5-87BE-67443E8EF086}">
      <p15:sldGuideLst xmlns:p15="http://schemas.microsoft.com/office/powerpoint/2012/main">
        <p15:guide id="1" orient="horz" pos="959">
          <p15:clr>
            <a:srgbClr val="FBAE40"/>
          </p15:clr>
        </p15:guide>
        <p15:guide id="2" orient="horz" pos="2264">
          <p15:clr>
            <a:srgbClr val="FBAE40"/>
          </p15:clr>
        </p15:guide>
        <p15:guide id="3" pos="2228">
          <p15:clr>
            <a:srgbClr val="FBAE40"/>
          </p15:clr>
        </p15:guide>
        <p15:guide id="4" pos="3533">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Media Placeholder 3"/>
          <p:cNvSpPr>
            <a:spLocks noGrp="1"/>
          </p:cNvSpPr>
          <p:nvPr>
            <p:ph type="media" sz="quarter" idx="10"/>
          </p:nvPr>
        </p:nvSpPr>
        <p:spPr>
          <a:xfrm>
            <a:off x="0" y="0"/>
            <a:ext cx="12192000" cy="6858000"/>
          </a:xfrm>
          <a:prstGeom prst="rect">
            <a:avLst/>
          </a:prstGeom>
        </p:spPr>
        <p:txBody>
          <a:bodyPr/>
          <a:lstStyle>
            <a:lvl1pPr marL="0" indent="0">
              <a:buNone/>
              <a:defRPr>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2338132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Corporate Bleed Title Slide 0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462"/>
            <a:ext cx="12192000" cy="6858462"/>
          </a:xfrm>
          <a:prstGeom prst="rect">
            <a:avLst/>
          </a:prstGeom>
        </p:spPr>
      </p:pic>
      <p:sp>
        <p:nvSpPr>
          <p:cNvPr id="9" name="Title 1"/>
          <p:cNvSpPr>
            <a:spLocks noGrp="1"/>
          </p:cNvSpPr>
          <p:nvPr>
            <p:ph type="ctrTitle"/>
          </p:nvPr>
        </p:nvSpPr>
        <p:spPr>
          <a:xfrm>
            <a:off x="1633331" y="2021829"/>
            <a:ext cx="6854687" cy="2387600"/>
          </a:xfrm>
        </p:spPr>
        <p:txBody>
          <a:bodyPr anchor="b">
            <a:normAutofit/>
          </a:bodyPr>
          <a:lstStyle>
            <a:lvl1pPr algn="l">
              <a:defRPr sz="5400">
                <a:solidFill>
                  <a:schemeClr val="tx2"/>
                </a:solidFill>
              </a:defRPr>
            </a:lvl1pPr>
          </a:lstStyle>
          <a:p>
            <a:r>
              <a:rPr lang="en-US" dirty="0"/>
              <a:t>Click to edit Master title style</a:t>
            </a:r>
            <a:endParaRPr lang="en-GB" dirty="0"/>
          </a:p>
        </p:txBody>
      </p:sp>
      <p:sp>
        <p:nvSpPr>
          <p:cNvPr id="10" name="Subtitle 2"/>
          <p:cNvSpPr>
            <a:spLocks noGrp="1"/>
          </p:cNvSpPr>
          <p:nvPr>
            <p:ph type="subTitle" idx="1"/>
          </p:nvPr>
        </p:nvSpPr>
        <p:spPr>
          <a:xfrm>
            <a:off x="1633331" y="4564628"/>
            <a:ext cx="6854687" cy="1459654"/>
          </a:xfrm>
        </p:spPr>
        <p:txBody>
          <a:bodyPr>
            <a:normAutofit/>
          </a:bodyPr>
          <a:lstStyle>
            <a:lvl1pPr marL="0" indent="0" algn="l">
              <a:spcBef>
                <a:spcPts val="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7" name="Picture 16"/>
          <p:cNvPicPr>
            <a:picLocks noChangeAspect="1"/>
          </p:cNvPicPr>
          <p:nvPr userDrawn="1"/>
        </p:nvPicPr>
        <p:blipFill rotWithShape="1">
          <a:blip r:embed="rId3" cstate="email">
            <a:extLst>
              <a:ext uri="{28A0092B-C50C-407E-A947-70E740481C1C}">
                <a14:useLocalDpi xmlns:a14="http://schemas.microsoft.com/office/drawing/2010/main"/>
              </a:ext>
            </a:extLst>
          </a:blip>
          <a:srcRect b="57494"/>
          <a:stretch/>
        </p:blipFill>
        <p:spPr>
          <a:xfrm>
            <a:off x="10549720" y="6254854"/>
            <a:ext cx="1389790" cy="328701"/>
          </a:xfrm>
          <a:prstGeom prst="rect">
            <a:avLst/>
          </a:prstGeom>
        </p:spPr>
      </p:pic>
    </p:spTree>
    <p:extLst>
      <p:ext uri="{BB962C8B-B14F-4D97-AF65-F5344CB8AC3E}">
        <p14:creationId xmlns:p14="http://schemas.microsoft.com/office/powerpoint/2010/main" val="1132157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orporate Bleed Title Slide 02">
    <p:spTree>
      <p:nvGrpSpPr>
        <p:cNvPr id="1" name=""/>
        <p:cNvGrpSpPr/>
        <p:nvPr/>
      </p:nvGrpSpPr>
      <p:grpSpPr>
        <a:xfrm>
          <a:off x="0" y="0"/>
          <a:ext cx="0" cy="0"/>
          <a:chOff x="0" y="0"/>
          <a:chExt cx="0" cy="0"/>
        </a:xfrm>
      </p:grpSpPr>
      <p:sp>
        <p:nvSpPr>
          <p:cNvPr id="9" name="Title 1"/>
          <p:cNvSpPr>
            <a:spLocks noGrp="1"/>
          </p:cNvSpPr>
          <p:nvPr>
            <p:ph type="ctrTitle"/>
          </p:nvPr>
        </p:nvSpPr>
        <p:spPr>
          <a:xfrm>
            <a:off x="1633331" y="2021829"/>
            <a:ext cx="6854687" cy="2387600"/>
          </a:xfrm>
        </p:spPr>
        <p:txBody>
          <a:bodyPr anchor="b">
            <a:normAutofit/>
          </a:bodyPr>
          <a:lstStyle>
            <a:lvl1pPr algn="l">
              <a:defRPr sz="5400">
                <a:solidFill>
                  <a:schemeClr val="tx2"/>
                </a:solidFill>
              </a:defRPr>
            </a:lvl1pPr>
          </a:lstStyle>
          <a:p>
            <a:r>
              <a:rPr lang="en-US" dirty="0"/>
              <a:t>Click to edit Master title style</a:t>
            </a:r>
            <a:endParaRPr lang="en-GB" dirty="0"/>
          </a:p>
        </p:txBody>
      </p:sp>
      <p:sp>
        <p:nvSpPr>
          <p:cNvPr id="10" name="Subtitle 2"/>
          <p:cNvSpPr>
            <a:spLocks noGrp="1"/>
          </p:cNvSpPr>
          <p:nvPr>
            <p:ph type="subTitle" idx="1"/>
          </p:nvPr>
        </p:nvSpPr>
        <p:spPr>
          <a:xfrm>
            <a:off x="1633331" y="4564628"/>
            <a:ext cx="6854687" cy="1459654"/>
          </a:xfrm>
        </p:spPr>
        <p:txBody>
          <a:bodyPr>
            <a:normAutofit/>
          </a:bodyPr>
          <a:lstStyle>
            <a:lvl1pPr marL="0" indent="0" algn="l">
              <a:spcBef>
                <a:spcPts val="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7" name="Picture 16"/>
          <p:cNvPicPr>
            <a:picLocks noChangeAspect="1"/>
          </p:cNvPicPr>
          <p:nvPr userDrawn="1"/>
        </p:nvPicPr>
        <p:blipFill rotWithShape="1">
          <a:blip r:embed="rId2" cstate="email">
            <a:extLst>
              <a:ext uri="{28A0092B-C50C-407E-A947-70E740481C1C}">
                <a14:useLocalDpi xmlns:a14="http://schemas.microsoft.com/office/drawing/2010/main"/>
              </a:ext>
            </a:extLst>
          </a:blip>
          <a:srcRect b="57494"/>
          <a:stretch/>
        </p:blipFill>
        <p:spPr>
          <a:xfrm>
            <a:off x="10549720" y="6254854"/>
            <a:ext cx="1389790" cy="328701"/>
          </a:xfrm>
          <a:prstGeom prst="rect">
            <a:avLst/>
          </a:prstGeom>
        </p:spPr>
      </p:pic>
      <p:pic>
        <p:nvPicPr>
          <p:cNvPr id="1026" name="Picture 2" descr="H:\wfps\marketing\_LFG\Profile Project\LFG_Brochure_Final_Draft Folder\Links\Forrest.jpg"/>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b="21051"/>
          <a:stretch/>
        </p:blipFill>
        <p:spPr bwMode="auto">
          <a:xfrm>
            <a:off x="0" y="0"/>
            <a:ext cx="12497077"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b="57494"/>
          <a:stretch/>
        </p:blipFill>
        <p:spPr>
          <a:xfrm>
            <a:off x="10702120" y="6407254"/>
            <a:ext cx="1389790" cy="328701"/>
          </a:xfrm>
          <a:prstGeom prst="rect">
            <a:avLst/>
          </a:prstGeom>
        </p:spPr>
      </p:pic>
    </p:spTree>
    <p:extLst>
      <p:ext uri="{BB962C8B-B14F-4D97-AF65-F5344CB8AC3E}">
        <p14:creationId xmlns:p14="http://schemas.microsoft.com/office/powerpoint/2010/main" val="1048972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Corporate Bleed Title Slide 0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378"/>
            <a:ext cx="12192000" cy="6857622"/>
          </a:xfrm>
          <a:prstGeom prst="rect">
            <a:avLst/>
          </a:prstGeom>
        </p:spPr>
      </p:pic>
      <p:sp>
        <p:nvSpPr>
          <p:cNvPr id="9" name="Title 1"/>
          <p:cNvSpPr>
            <a:spLocks noGrp="1"/>
          </p:cNvSpPr>
          <p:nvPr>
            <p:ph type="ctrTitle"/>
          </p:nvPr>
        </p:nvSpPr>
        <p:spPr>
          <a:xfrm>
            <a:off x="1633331" y="2021829"/>
            <a:ext cx="6854687" cy="2387600"/>
          </a:xfrm>
        </p:spPr>
        <p:txBody>
          <a:bodyPr anchor="b">
            <a:normAutofit/>
          </a:bodyPr>
          <a:lstStyle>
            <a:lvl1pPr algn="l">
              <a:defRPr sz="5400">
                <a:solidFill>
                  <a:schemeClr val="tx2"/>
                </a:solidFill>
              </a:defRPr>
            </a:lvl1pPr>
          </a:lstStyle>
          <a:p>
            <a:r>
              <a:rPr lang="en-US" dirty="0"/>
              <a:t>Click to edit Master title style</a:t>
            </a:r>
            <a:endParaRPr lang="en-GB" dirty="0"/>
          </a:p>
        </p:txBody>
      </p:sp>
      <p:sp>
        <p:nvSpPr>
          <p:cNvPr id="10" name="Subtitle 2"/>
          <p:cNvSpPr>
            <a:spLocks noGrp="1"/>
          </p:cNvSpPr>
          <p:nvPr>
            <p:ph type="subTitle" idx="1"/>
          </p:nvPr>
        </p:nvSpPr>
        <p:spPr>
          <a:xfrm>
            <a:off x="1633331" y="4564628"/>
            <a:ext cx="6854687" cy="1459654"/>
          </a:xfrm>
        </p:spPr>
        <p:txBody>
          <a:bodyPr>
            <a:normAutofit/>
          </a:bodyPr>
          <a:lstStyle>
            <a:lvl1pPr marL="0" indent="0" algn="l">
              <a:spcBef>
                <a:spcPts val="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7" name="Picture 16"/>
          <p:cNvPicPr>
            <a:picLocks noChangeAspect="1"/>
          </p:cNvPicPr>
          <p:nvPr userDrawn="1"/>
        </p:nvPicPr>
        <p:blipFill rotWithShape="1">
          <a:blip r:embed="rId3" cstate="email">
            <a:extLst>
              <a:ext uri="{28A0092B-C50C-407E-A947-70E740481C1C}">
                <a14:useLocalDpi xmlns:a14="http://schemas.microsoft.com/office/drawing/2010/main"/>
              </a:ext>
            </a:extLst>
          </a:blip>
          <a:srcRect b="57494"/>
          <a:stretch/>
        </p:blipFill>
        <p:spPr>
          <a:xfrm>
            <a:off x="10549720" y="6254854"/>
            <a:ext cx="1389790" cy="328701"/>
          </a:xfrm>
          <a:prstGeom prst="rect">
            <a:avLst/>
          </a:prstGeom>
        </p:spPr>
      </p:pic>
    </p:spTree>
    <p:extLst>
      <p:ext uri="{BB962C8B-B14F-4D97-AF65-F5344CB8AC3E}">
        <p14:creationId xmlns:p14="http://schemas.microsoft.com/office/powerpoint/2010/main" val="2238239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Corporate Bleed Title Slide 0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799"/>
            <a:ext cx="12192000" cy="6857202"/>
          </a:xfrm>
          <a:prstGeom prst="rect">
            <a:avLst/>
          </a:prstGeom>
        </p:spPr>
      </p:pic>
      <p:sp>
        <p:nvSpPr>
          <p:cNvPr id="9" name="Title 1"/>
          <p:cNvSpPr>
            <a:spLocks noGrp="1"/>
          </p:cNvSpPr>
          <p:nvPr>
            <p:ph type="ctrTitle"/>
          </p:nvPr>
        </p:nvSpPr>
        <p:spPr>
          <a:xfrm>
            <a:off x="1633331" y="2021829"/>
            <a:ext cx="6854687" cy="2387600"/>
          </a:xfrm>
        </p:spPr>
        <p:txBody>
          <a:bodyPr anchor="b">
            <a:normAutofit/>
          </a:bodyPr>
          <a:lstStyle>
            <a:lvl1pPr algn="l">
              <a:defRPr sz="5400">
                <a:solidFill>
                  <a:schemeClr val="tx2"/>
                </a:solidFill>
              </a:defRPr>
            </a:lvl1pPr>
          </a:lstStyle>
          <a:p>
            <a:r>
              <a:rPr lang="en-US" dirty="0"/>
              <a:t>Click to edit Master title style</a:t>
            </a:r>
            <a:endParaRPr lang="en-GB" dirty="0"/>
          </a:p>
        </p:txBody>
      </p:sp>
      <p:sp>
        <p:nvSpPr>
          <p:cNvPr id="10" name="Subtitle 2"/>
          <p:cNvSpPr>
            <a:spLocks noGrp="1"/>
          </p:cNvSpPr>
          <p:nvPr>
            <p:ph type="subTitle" idx="1"/>
          </p:nvPr>
        </p:nvSpPr>
        <p:spPr>
          <a:xfrm>
            <a:off x="1633331" y="4564628"/>
            <a:ext cx="6854687" cy="1459654"/>
          </a:xfrm>
        </p:spPr>
        <p:txBody>
          <a:bodyPr>
            <a:normAutofit/>
          </a:bodyPr>
          <a:lstStyle>
            <a:lvl1pPr marL="0" indent="0" algn="l">
              <a:spcBef>
                <a:spcPts val="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7" name="Picture 16"/>
          <p:cNvPicPr>
            <a:picLocks noChangeAspect="1"/>
          </p:cNvPicPr>
          <p:nvPr userDrawn="1"/>
        </p:nvPicPr>
        <p:blipFill rotWithShape="1">
          <a:blip r:embed="rId3" cstate="email">
            <a:extLst>
              <a:ext uri="{28A0092B-C50C-407E-A947-70E740481C1C}">
                <a14:useLocalDpi xmlns:a14="http://schemas.microsoft.com/office/drawing/2010/main"/>
              </a:ext>
            </a:extLst>
          </a:blip>
          <a:srcRect b="57494"/>
          <a:stretch/>
        </p:blipFill>
        <p:spPr>
          <a:xfrm>
            <a:off x="10549720" y="6254854"/>
            <a:ext cx="1389790" cy="328701"/>
          </a:xfrm>
          <a:prstGeom prst="rect">
            <a:avLst/>
          </a:prstGeom>
        </p:spPr>
      </p:pic>
    </p:spTree>
    <p:extLst>
      <p:ext uri="{BB962C8B-B14F-4D97-AF65-F5344CB8AC3E}">
        <p14:creationId xmlns:p14="http://schemas.microsoft.com/office/powerpoint/2010/main" val="29005848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1.emf"/></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9" Type="http://schemas.openxmlformats.org/officeDocument/2006/relationships/image" Target="../media/image1.emf"/></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slideLayout" Target="../slideLayouts/slideLayout36.xml"/><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slideLayout" Target="../slideLayouts/slideLayout35.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slideLayout" Target="../slideLayouts/slideLayout34.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28" Type="http://schemas.openxmlformats.org/officeDocument/2006/relationships/image" Target="../media/image1.emf"/><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 Id="rId27"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image" Target="../media/image1.emf"/><Relationship Id="rId2" Type="http://schemas.openxmlformats.org/officeDocument/2006/relationships/slideLayout" Target="../slideLayouts/slideLayout38.xml"/><Relationship Id="rId16" Type="http://schemas.openxmlformats.org/officeDocument/2006/relationships/theme" Target="../theme/theme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Footer Placeholder 7"/>
          <p:cNvSpPr>
            <a:spLocks noGrp="1"/>
          </p:cNvSpPr>
          <p:nvPr>
            <p:ph type="ftr" sz="quarter" idx="3"/>
          </p:nvPr>
        </p:nvSpPr>
        <p:spPr>
          <a:xfrm>
            <a:off x="548482" y="6500017"/>
            <a:ext cx="1044000" cy="140400"/>
          </a:xfrm>
          <a:prstGeom prst="rect">
            <a:avLst/>
          </a:prstGeom>
        </p:spPr>
        <p:txBody>
          <a:bodyPr vert="horz" lIns="0" tIns="45720" rIns="91440" bIns="45720" rtlCol="0" anchor="ctr"/>
          <a:lstStyle>
            <a:lvl1pPr algn="l">
              <a:defRPr sz="900">
                <a:solidFill>
                  <a:schemeClr val="tx1">
                    <a:tint val="75000"/>
                  </a:schemeClr>
                </a:solidFill>
              </a:defRPr>
            </a:lvl1pPr>
          </a:lstStyle>
          <a:p>
            <a:endParaRPr lang="en-US" dirty="0"/>
          </a:p>
        </p:txBody>
      </p:sp>
      <p:sp>
        <p:nvSpPr>
          <p:cNvPr id="2" name="Title Placeholder 1"/>
          <p:cNvSpPr>
            <a:spLocks noGrp="1"/>
          </p:cNvSpPr>
          <p:nvPr>
            <p:ph type="title"/>
          </p:nvPr>
        </p:nvSpPr>
        <p:spPr>
          <a:xfrm>
            <a:off x="550862" y="502444"/>
            <a:ext cx="11090276" cy="1095438"/>
          </a:xfrm>
          <a:prstGeom prst="rect">
            <a:avLst/>
          </a:prstGeom>
        </p:spPr>
        <p:txBody>
          <a:bodyPr vert="horz" lIns="0" tIns="0" rIns="0" bIns="0" rtlCol="0" anchor="t" anchorCtr="0">
            <a:normAutofit/>
          </a:bodyPr>
          <a:lstStyle/>
          <a:p>
            <a:r>
              <a:rPr lang="en-US"/>
              <a:t>Click to edit Master title style</a:t>
            </a:r>
            <a:endParaRPr lang="en-GB" dirty="0"/>
          </a:p>
        </p:txBody>
      </p:sp>
      <p:sp>
        <p:nvSpPr>
          <p:cNvPr id="3" name="Text Placeholder 2"/>
          <p:cNvSpPr>
            <a:spLocks noGrp="1"/>
          </p:cNvSpPr>
          <p:nvPr>
            <p:ph type="body" idx="1"/>
          </p:nvPr>
        </p:nvSpPr>
        <p:spPr>
          <a:xfrm>
            <a:off x="550862" y="1602000"/>
            <a:ext cx="11090275" cy="40447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10720388" y="6500018"/>
            <a:ext cx="683418" cy="141289"/>
          </a:xfrm>
          <a:prstGeom prst="rect">
            <a:avLst/>
          </a:prstGeom>
        </p:spPr>
        <p:txBody>
          <a:bodyPr vert="horz" lIns="0" tIns="0" rIns="0" bIns="0" rtlCol="0" anchor="ctr"/>
          <a:lstStyle>
            <a:lvl1pPr algn="r">
              <a:defRPr sz="900">
                <a:solidFill>
                  <a:schemeClr val="tx1">
                    <a:tint val="75000"/>
                  </a:schemeClr>
                </a:solidFill>
              </a:defRPr>
            </a:lvl1pPr>
          </a:lstStyle>
          <a:p>
            <a:fld id="{7C3F030E-0F37-47DA-97AA-3A6ACC0B0094}" type="datetime1">
              <a:rPr lang="en-GB" smtClean="0"/>
              <a:t>13/04/2021</a:t>
            </a:fld>
            <a:endParaRPr lang="en-GB" dirty="0"/>
          </a:p>
        </p:txBody>
      </p:sp>
      <p:sp>
        <p:nvSpPr>
          <p:cNvPr id="6" name="Slide Number Placeholder 5"/>
          <p:cNvSpPr>
            <a:spLocks noGrp="1"/>
          </p:cNvSpPr>
          <p:nvPr>
            <p:ph type="sldNum" sz="quarter" idx="4"/>
          </p:nvPr>
        </p:nvSpPr>
        <p:spPr>
          <a:xfrm>
            <a:off x="11403806" y="6500018"/>
            <a:ext cx="237331" cy="141289"/>
          </a:xfrm>
          <a:prstGeom prst="rect">
            <a:avLst/>
          </a:prstGeom>
        </p:spPr>
        <p:txBody>
          <a:bodyPr vert="horz" lIns="0" tIns="0" rIns="0" bIns="0" rtlCol="0" anchor="ctr"/>
          <a:lstStyle>
            <a:lvl1pPr algn="r">
              <a:defRPr sz="900" b="1">
                <a:solidFill>
                  <a:schemeClr val="tx2"/>
                </a:solidFill>
              </a:defRPr>
            </a:lvl1pPr>
          </a:lstStyle>
          <a:p>
            <a:fld id="{6DD55292-72D6-41B9-85AE-FA31A2F7279B}" type="slidenum">
              <a:rPr lang="en-GB" smtClean="0"/>
              <a:pPr/>
              <a:t>‹#›</a:t>
            </a:fld>
            <a:endParaRPr lang="en-GB" dirty="0"/>
          </a:p>
        </p:txBody>
      </p:sp>
      <p:pic>
        <p:nvPicPr>
          <p:cNvPr id="44" name="Picture 43"/>
          <p:cNvPicPr>
            <a:picLocks noChangeAspect="1"/>
          </p:cNvPicPr>
          <p:nvPr/>
        </p:nvPicPr>
        <p:blipFill rotWithShape="1">
          <a:blip r:embed="rId3" cstate="email">
            <a:extLst>
              <a:ext uri="{28A0092B-C50C-407E-A947-70E740481C1C}">
                <a14:useLocalDpi xmlns:a14="http://schemas.microsoft.com/office/drawing/2010/main"/>
              </a:ext>
            </a:extLst>
          </a:blip>
          <a:srcRect b="70437"/>
          <a:stretch/>
        </p:blipFill>
        <p:spPr>
          <a:xfrm>
            <a:off x="548482" y="5933748"/>
            <a:ext cx="1332000" cy="178921"/>
          </a:xfrm>
          <a:prstGeom prst="rect">
            <a:avLst/>
          </a:prstGeom>
        </p:spPr>
      </p:pic>
      <p:sp>
        <p:nvSpPr>
          <p:cNvPr id="9" name="Slide Number Placeholder 4">
            <a:extLst>
              <a:ext uri="{FF2B5EF4-FFF2-40B4-BE49-F238E27FC236}">
                <a16:creationId xmlns:a16="http://schemas.microsoft.com/office/drawing/2014/main" id="{CA3B4691-8234-4A2D-9182-73E2BD88B8F7}"/>
              </a:ext>
            </a:extLst>
          </p:cNvPr>
          <p:cNvSpPr txBox="1">
            <a:spLocks/>
          </p:cNvSpPr>
          <p:nvPr/>
        </p:nvSpPr>
        <p:spPr>
          <a:xfrm>
            <a:off x="8905137" y="5970024"/>
            <a:ext cx="2736000" cy="158075"/>
          </a:xfrm>
          <a:prstGeom prst="rect">
            <a:avLst/>
          </a:prstGeom>
        </p:spPr>
        <p:txBody>
          <a:bodyPr vert="horz" lIns="0" tIns="0" rIns="0" bIns="0" rtlCol="0" anchor="ctr"/>
          <a:lstStyle>
            <a:defPPr>
              <a:defRPr lang="en-US"/>
            </a:defPPr>
            <a:lvl1pPr marL="0" algn="r" defTabSz="914400" rtl="0" eaLnBrk="1" latinLnBrk="0" hangingPunct="1">
              <a:defRPr lang="en-US" sz="700" b="0" i="0" u="none" strike="noStrike" kern="1200" baseline="0" smtClean="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a:solidFill>
                  <a:prstClr val="black"/>
                </a:solidFill>
              </a:rPr>
              <a:t>CANON PRODUCTION PRINTING </a:t>
            </a:r>
            <a:endParaRPr lang="en-US" sz="900" b="1" dirty="0">
              <a:solidFill>
                <a:prstClr val="black"/>
              </a:solidFill>
            </a:endParaRPr>
          </a:p>
        </p:txBody>
      </p:sp>
    </p:spTree>
    <p:extLst>
      <p:ext uri="{BB962C8B-B14F-4D97-AF65-F5344CB8AC3E}">
        <p14:creationId xmlns:p14="http://schemas.microsoft.com/office/powerpoint/2010/main" val="1508062677"/>
      </p:ext>
    </p:extLst>
  </p:cSld>
  <p:clrMap bg1="lt1" tx1="dk1" bg2="lt2" tx2="dk2" accent1="accent1" accent2="accent2" accent3="accent3" accent4="accent4" accent5="accent5" accent6="accent6" hlink="hlink" folHlink="folHlink"/>
  <p:sldLayoutIdLst>
    <p:sldLayoutId id="2147483852" r:id="rId1"/>
  </p:sldLayoutIdLst>
  <p:hf hdr="0" ftr="0"/>
  <p:txStyles>
    <p:titleStyle>
      <a:lvl1pPr algn="l" defTabSz="914400" rtl="0" eaLnBrk="1" latinLnBrk="0" hangingPunct="1">
        <a:lnSpc>
          <a:spcPct val="90000"/>
        </a:lnSpc>
        <a:spcBef>
          <a:spcPct val="0"/>
        </a:spcBef>
        <a:buNone/>
        <a:defRPr sz="3000" b="1" kern="1200" cap="all" baseline="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Clr>
          <a:srgbClr val="CC0000"/>
        </a:buClr>
        <a:buFont typeface="Arial" panose="020B0604020202020204" pitchFamily="34" charset="0"/>
        <a:buNone/>
        <a:defRPr sz="1800" kern="1200">
          <a:solidFill>
            <a:schemeClr val="tx2"/>
          </a:solidFill>
          <a:latin typeface="+mn-lt"/>
          <a:ea typeface="+mn-ea"/>
          <a:cs typeface="+mn-cs"/>
        </a:defRPr>
      </a:lvl1pPr>
      <a:lvl2pPr marL="177800" indent="-177800" algn="l" defTabSz="914400" rtl="0" eaLnBrk="1" latinLnBrk="0" hangingPunct="1">
        <a:lnSpc>
          <a:spcPct val="90000"/>
        </a:lnSpc>
        <a:spcBef>
          <a:spcPts val="500"/>
        </a:spcBef>
        <a:buClr>
          <a:srgbClr val="CC0000"/>
        </a:buClr>
        <a:buFont typeface="Arial" panose="020B0604020202020204" pitchFamily="34" charset="0"/>
        <a:buChar char="•"/>
        <a:defRPr sz="1800" kern="1200">
          <a:solidFill>
            <a:schemeClr val="tx2"/>
          </a:solidFill>
          <a:latin typeface="+mn-lt"/>
          <a:ea typeface="+mn-ea"/>
          <a:cs typeface="+mn-cs"/>
        </a:defRPr>
      </a:lvl2pPr>
      <a:lvl3pPr marL="355600" indent="-177800" algn="l" defTabSz="914400" rtl="0" eaLnBrk="1" latinLnBrk="0" hangingPunct="1">
        <a:lnSpc>
          <a:spcPct val="90000"/>
        </a:lnSpc>
        <a:spcBef>
          <a:spcPts val="500"/>
        </a:spcBef>
        <a:buClr>
          <a:srgbClr val="CC0000"/>
        </a:buClr>
        <a:buFont typeface="Arial" panose="020B0604020202020204" pitchFamily="34" charset="0"/>
        <a:buChar char="•"/>
        <a:defRPr sz="1400" kern="1200">
          <a:solidFill>
            <a:schemeClr val="tx2"/>
          </a:solidFill>
          <a:latin typeface="+mn-lt"/>
          <a:ea typeface="+mn-ea"/>
          <a:cs typeface="+mn-cs"/>
        </a:defRPr>
      </a:lvl3pPr>
      <a:lvl4pPr marL="533400" indent="-177800" algn="l" defTabSz="914400" rtl="0" eaLnBrk="1" latinLnBrk="0" hangingPunct="1">
        <a:lnSpc>
          <a:spcPct val="90000"/>
        </a:lnSpc>
        <a:spcBef>
          <a:spcPts val="500"/>
        </a:spcBef>
        <a:buClr>
          <a:srgbClr val="CC0000"/>
        </a:buClr>
        <a:buFont typeface="Arial" panose="020B0604020202020204" pitchFamily="34" charset="0"/>
        <a:buChar char="•"/>
        <a:defRPr sz="1200" kern="1200">
          <a:solidFill>
            <a:schemeClr val="tx2"/>
          </a:solidFill>
          <a:latin typeface="+mn-lt"/>
          <a:ea typeface="+mn-ea"/>
          <a:cs typeface="+mn-cs"/>
        </a:defRPr>
      </a:lvl4pPr>
      <a:lvl5pPr marL="723900" indent="-190500" algn="l" defTabSz="914400" rtl="0" eaLnBrk="1" latinLnBrk="0" hangingPunct="1">
        <a:lnSpc>
          <a:spcPct val="90000"/>
        </a:lnSpc>
        <a:spcBef>
          <a:spcPts val="500"/>
        </a:spcBef>
        <a:buClr>
          <a:srgbClr val="CC0000"/>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p15:clr>
            <a:srgbClr val="F26B43"/>
          </p15:clr>
        </p15:guide>
        <p15:guide id="2" pos="7333">
          <p15:clr>
            <a:srgbClr val="F26B43"/>
          </p15:clr>
        </p15:guide>
        <p15:guide id="3" orient="horz" pos="2160">
          <p15:clr>
            <a:srgbClr val="F26B43"/>
          </p15:clr>
        </p15:guide>
        <p15:guide id="4" orient="horz" pos="528">
          <p15:clr>
            <a:srgbClr val="F26B43"/>
          </p15:clr>
        </p15:guide>
        <p15:guide id="5" orient="horz" pos="3407">
          <p15:clr>
            <a:srgbClr val="F26B43"/>
          </p15:clr>
        </p15:guide>
        <p15:guide id="6" orient="horz" pos="336">
          <p15:clr>
            <a:srgbClr val="F26B43"/>
          </p15:clr>
        </p15:guide>
        <p15:guide id="7" orient="horz" pos="4169">
          <p15:clr>
            <a:srgbClr val="F26B43"/>
          </p15:clr>
        </p15:guide>
        <p15:guide id="8" orient="horz" pos="3557">
          <p15:clr>
            <a:srgbClr val="F26B43"/>
          </p15:clr>
        </p15:guide>
        <p15:guide id="9" orient="horz" pos="738">
          <p15:clr>
            <a:srgbClr val="F26B43"/>
          </p15:clr>
        </p15:guide>
        <p15:guide id="10" pos="2706">
          <p15:clr>
            <a:srgbClr val="F26B43"/>
          </p15:clr>
        </p15:guide>
        <p15:guide id="11" pos="4974">
          <p15:clr>
            <a:srgbClr val="F26B43"/>
          </p15:clr>
        </p15:guide>
        <p15:guide id="12" pos="3274">
          <p15:clr>
            <a:srgbClr val="F26B43"/>
          </p15:clr>
        </p15:guide>
        <p15:guide id="13" pos="440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0862" y="502444"/>
            <a:ext cx="11090276" cy="1095438"/>
          </a:xfrm>
          <a:prstGeom prst="rect">
            <a:avLst/>
          </a:prstGeom>
        </p:spPr>
        <p:txBody>
          <a:bodyPr vert="horz" lIns="0" tIns="0" rIns="0" bIns="0" rtlCol="0" anchor="t" anchorCtr="0">
            <a:normAutofit/>
          </a:bodyPr>
          <a:lstStyle/>
          <a:p>
            <a:r>
              <a:rPr lang="en-US" dirty="0"/>
              <a:t>Click to edit Master title style</a:t>
            </a:r>
            <a:endParaRPr lang="en-GB" dirty="0"/>
          </a:p>
        </p:txBody>
      </p:sp>
      <p:sp>
        <p:nvSpPr>
          <p:cNvPr id="3" name="Text Placeholder 2"/>
          <p:cNvSpPr>
            <a:spLocks noGrp="1"/>
          </p:cNvSpPr>
          <p:nvPr>
            <p:ph type="body" idx="1"/>
          </p:nvPr>
        </p:nvSpPr>
        <p:spPr>
          <a:xfrm>
            <a:off x="550862" y="1602000"/>
            <a:ext cx="11090275" cy="40447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10720388" y="6500018"/>
            <a:ext cx="683418" cy="141289"/>
          </a:xfrm>
          <a:prstGeom prst="rect">
            <a:avLst/>
          </a:prstGeom>
        </p:spPr>
        <p:txBody>
          <a:bodyPr vert="horz" lIns="0" tIns="0" rIns="0" bIns="0" rtlCol="0" anchor="ctr"/>
          <a:lstStyle>
            <a:lvl1pPr algn="r">
              <a:defRPr sz="900">
                <a:solidFill>
                  <a:schemeClr val="tx1">
                    <a:tint val="75000"/>
                  </a:schemeClr>
                </a:solidFill>
              </a:defRPr>
            </a:lvl1pPr>
          </a:lstStyle>
          <a:p>
            <a:fld id="{39C06854-597B-482D-8A64-F22096EBF69A}" type="datetime1">
              <a:rPr lang="en-GB" smtClean="0"/>
              <a:t>13/04/2021</a:t>
            </a:fld>
            <a:endParaRPr lang="en-GB" dirty="0"/>
          </a:p>
        </p:txBody>
      </p:sp>
      <p:sp>
        <p:nvSpPr>
          <p:cNvPr id="6" name="Slide Number Placeholder 5"/>
          <p:cNvSpPr>
            <a:spLocks noGrp="1"/>
          </p:cNvSpPr>
          <p:nvPr>
            <p:ph type="sldNum" sz="quarter" idx="4"/>
          </p:nvPr>
        </p:nvSpPr>
        <p:spPr>
          <a:xfrm>
            <a:off x="11403806" y="6500018"/>
            <a:ext cx="237331" cy="141289"/>
          </a:xfrm>
          <a:prstGeom prst="rect">
            <a:avLst/>
          </a:prstGeom>
        </p:spPr>
        <p:txBody>
          <a:bodyPr vert="horz" lIns="0" tIns="0" rIns="0" bIns="0" rtlCol="0" anchor="ctr"/>
          <a:lstStyle>
            <a:lvl1pPr algn="r">
              <a:defRPr sz="900" b="1">
                <a:solidFill>
                  <a:schemeClr val="tx2"/>
                </a:solidFill>
              </a:defRPr>
            </a:lvl1pPr>
          </a:lstStyle>
          <a:p>
            <a:fld id="{6DD55292-72D6-41B9-85AE-FA31A2F7279B}" type="slidenum">
              <a:rPr lang="en-GB" smtClean="0"/>
              <a:pPr/>
              <a:t>‹#›</a:t>
            </a:fld>
            <a:endParaRPr lang="en-GB" dirty="0"/>
          </a:p>
        </p:txBody>
      </p:sp>
      <p:pic>
        <p:nvPicPr>
          <p:cNvPr id="44" name="Picture 43"/>
          <p:cNvPicPr>
            <a:picLocks noChangeAspect="1"/>
          </p:cNvPicPr>
          <p:nvPr/>
        </p:nvPicPr>
        <p:blipFill rotWithShape="1">
          <a:blip r:embed="rId4" cstate="email">
            <a:extLst>
              <a:ext uri="{28A0092B-C50C-407E-A947-70E740481C1C}">
                <a14:useLocalDpi xmlns:a14="http://schemas.microsoft.com/office/drawing/2010/main"/>
              </a:ext>
            </a:extLst>
          </a:blip>
          <a:srcRect b="70437"/>
          <a:stretch/>
        </p:blipFill>
        <p:spPr>
          <a:xfrm>
            <a:off x="548482" y="5933748"/>
            <a:ext cx="1332000" cy="178921"/>
          </a:xfrm>
          <a:prstGeom prst="rect">
            <a:avLst/>
          </a:prstGeom>
        </p:spPr>
      </p:pic>
      <p:sp>
        <p:nvSpPr>
          <p:cNvPr id="9" name="Slide Number Placeholder 4">
            <a:extLst>
              <a:ext uri="{FF2B5EF4-FFF2-40B4-BE49-F238E27FC236}">
                <a16:creationId xmlns:a16="http://schemas.microsoft.com/office/drawing/2014/main" id="{CA3B4691-8234-4A2D-9182-73E2BD88B8F7}"/>
              </a:ext>
            </a:extLst>
          </p:cNvPr>
          <p:cNvSpPr txBox="1">
            <a:spLocks/>
          </p:cNvSpPr>
          <p:nvPr/>
        </p:nvSpPr>
        <p:spPr>
          <a:xfrm>
            <a:off x="8905137" y="5970024"/>
            <a:ext cx="2736000" cy="158075"/>
          </a:xfrm>
          <a:prstGeom prst="rect">
            <a:avLst/>
          </a:prstGeom>
        </p:spPr>
        <p:txBody>
          <a:bodyPr vert="horz" lIns="0" tIns="0" rIns="0" bIns="0" rtlCol="0" anchor="ctr"/>
          <a:lstStyle>
            <a:defPPr>
              <a:defRPr lang="en-US"/>
            </a:defPPr>
            <a:lvl1pPr marL="0" algn="r" defTabSz="914400" rtl="0" eaLnBrk="1" latinLnBrk="0" hangingPunct="1">
              <a:defRPr lang="en-US" sz="700" b="0" i="0" u="none" strike="noStrike" kern="1200" baseline="0" smtClean="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a:solidFill>
                  <a:prstClr val="black"/>
                </a:solidFill>
              </a:rPr>
              <a:t>CANON PRODUCTION PRINTING </a:t>
            </a:r>
            <a:endParaRPr lang="en-US" sz="900" b="1" dirty="0">
              <a:solidFill>
                <a:prstClr val="black"/>
              </a:solidFill>
            </a:endParaRPr>
          </a:p>
        </p:txBody>
      </p:sp>
      <p:sp>
        <p:nvSpPr>
          <p:cNvPr id="10" name="Footer Placeholder 7"/>
          <p:cNvSpPr>
            <a:spLocks noGrp="1"/>
          </p:cNvSpPr>
          <p:nvPr>
            <p:ph type="ftr" sz="quarter" idx="3"/>
          </p:nvPr>
        </p:nvSpPr>
        <p:spPr>
          <a:xfrm>
            <a:off x="548482" y="6500017"/>
            <a:ext cx="1044000" cy="140400"/>
          </a:xfrm>
          <a:prstGeom prst="rect">
            <a:avLst/>
          </a:prstGeom>
        </p:spPr>
        <p:txBody>
          <a:bodyPr vert="horz" lIns="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1087316192"/>
      </p:ext>
    </p:extLst>
  </p:cSld>
  <p:clrMap bg1="lt1" tx1="dk1" bg2="lt2" tx2="dk2" accent1="accent1" accent2="accent2" accent3="accent3" accent4="accent4" accent5="accent5" accent6="accent6" hlink="hlink" folHlink="folHlink"/>
  <p:sldLayoutIdLst>
    <p:sldLayoutId id="2147483907" r:id="rId1"/>
    <p:sldLayoutId id="2147483908" r:id="rId2"/>
  </p:sldLayoutIdLst>
  <p:hf hdr="0" ftr="0"/>
  <p:txStyles>
    <p:titleStyle>
      <a:lvl1pPr algn="l" defTabSz="914400" rtl="0" eaLnBrk="1" latinLnBrk="0" hangingPunct="1">
        <a:lnSpc>
          <a:spcPct val="90000"/>
        </a:lnSpc>
        <a:spcBef>
          <a:spcPct val="0"/>
        </a:spcBef>
        <a:buNone/>
        <a:defRPr sz="3000" b="1" kern="1200" cap="all" baseline="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Clr>
          <a:srgbClr val="CC0000"/>
        </a:buClr>
        <a:buFont typeface="Arial" panose="020B0604020202020204" pitchFamily="34" charset="0"/>
        <a:buNone/>
        <a:defRPr sz="1800" kern="1200">
          <a:solidFill>
            <a:schemeClr val="tx2"/>
          </a:solidFill>
          <a:latin typeface="+mn-lt"/>
          <a:ea typeface="+mn-ea"/>
          <a:cs typeface="+mn-cs"/>
        </a:defRPr>
      </a:lvl1pPr>
      <a:lvl2pPr marL="177800" indent="-177800" algn="l" defTabSz="914400" rtl="0" eaLnBrk="1" latinLnBrk="0" hangingPunct="1">
        <a:lnSpc>
          <a:spcPct val="90000"/>
        </a:lnSpc>
        <a:spcBef>
          <a:spcPts val="500"/>
        </a:spcBef>
        <a:buClr>
          <a:srgbClr val="CC0000"/>
        </a:buClr>
        <a:buFont typeface="Arial" panose="020B0604020202020204" pitchFamily="34" charset="0"/>
        <a:buChar char="•"/>
        <a:defRPr sz="1800" kern="1200">
          <a:solidFill>
            <a:schemeClr val="tx2"/>
          </a:solidFill>
          <a:latin typeface="+mn-lt"/>
          <a:ea typeface="+mn-ea"/>
          <a:cs typeface="+mn-cs"/>
        </a:defRPr>
      </a:lvl2pPr>
      <a:lvl3pPr marL="355600" indent="-177800" algn="l" defTabSz="914400" rtl="0" eaLnBrk="1" latinLnBrk="0" hangingPunct="1">
        <a:lnSpc>
          <a:spcPct val="90000"/>
        </a:lnSpc>
        <a:spcBef>
          <a:spcPts val="500"/>
        </a:spcBef>
        <a:buClr>
          <a:srgbClr val="CC0000"/>
        </a:buClr>
        <a:buFont typeface="Arial" panose="020B0604020202020204" pitchFamily="34" charset="0"/>
        <a:buChar char="•"/>
        <a:defRPr sz="1400" kern="1200">
          <a:solidFill>
            <a:schemeClr val="tx2"/>
          </a:solidFill>
          <a:latin typeface="+mn-lt"/>
          <a:ea typeface="+mn-ea"/>
          <a:cs typeface="+mn-cs"/>
        </a:defRPr>
      </a:lvl3pPr>
      <a:lvl4pPr marL="533400" indent="-177800" algn="l" defTabSz="914400" rtl="0" eaLnBrk="1" latinLnBrk="0" hangingPunct="1">
        <a:lnSpc>
          <a:spcPct val="90000"/>
        </a:lnSpc>
        <a:spcBef>
          <a:spcPts val="500"/>
        </a:spcBef>
        <a:buClr>
          <a:srgbClr val="CC0000"/>
        </a:buClr>
        <a:buFont typeface="Arial" panose="020B0604020202020204" pitchFamily="34" charset="0"/>
        <a:buChar char="•"/>
        <a:defRPr sz="1200" kern="1200">
          <a:solidFill>
            <a:schemeClr val="tx2"/>
          </a:solidFill>
          <a:latin typeface="+mn-lt"/>
          <a:ea typeface="+mn-ea"/>
          <a:cs typeface="+mn-cs"/>
        </a:defRPr>
      </a:lvl4pPr>
      <a:lvl5pPr marL="723900" indent="-190500" algn="l" defTabSz="914400" rtl="0" eaLnBrk="1" latinLnBrk="0" hangingPunct="1">
        <a:lnSpc>
          <a:spcPct val="90000"/>
        </a:lnSpc>
        <a:spcBef>
          <a:spcPts val="500"/>
        </a:spcBef>
        <a:buClr>
          <a:srgbClr val="CC0000"/>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p15:clr>
            <a:srgbClr val="F26B43"/>
          </p15:clr>
        </p15:guide>
        <p15:guide id="2" pos="7333">
          <p15:clr>
            <a:srgbClr val="F26B43"/>
          </p15:clr>
        </p15:guide>
        <p15:guide id="3" orient="horz" pos="2160">
          <p15:clr>
            <a:srgbClr val="F26B43"/>
          </p15:clr>
        </p15:guide>
        <p15:guide id="4" orient="horz" pos="528">
          <p15:clr>
            <a:srgbClr val="F26B43"/>
          </p15:clr>
        </p15:guide>
        <p15:guide id="5" orient="horz" pos="3407">
          <p15:clr>
            <a:srgbClr val="F26B43"/>
          </p15:clr>
        </p15:guide>
        <p15:guide id="6" orient="horz" pos="336">
          <p15:clr>
            <a:srgbClr val="F26B43"/>
          </p15:clr>
        </p15:guide>
        <p15:guide id="7" orient="horz" pos="4169">
          <p15:clr>
            <a:srgbClr val="F26B43"/>
          </p15:clr>
        </p15:guide>
        <p15:guide id="8" orient="horz" pos="3557">
          <p15:clr>
            <a:srgbClr val="F26B43"/>
          </p15:clr>
        </p15:guide>
        <p15:guide id="9" orient="horz" pos="738">
          <p15:clr>
            <a:srgbClr val="F26B43"/>
          </p15:clr>
        </p15:guide>
        <p15:guide id="10" pos="2706">
          <p15:clr>
            <a:srgbClr val="F26B43"/>
          </p15:clr>
        </p15:guide>
        <p15:guide id="11" pos="4974">
          <p15:clr>
            <a:srgbClr val="F26B43"/>
          </p15:clr>
        </p15:guide>
        <p15:guide id="12" pos="3274">
          <p15:clr>
            <a:srgbClr val="F26B43"/>
          </p15:clr>
        </p15:guide>
        <p15:guide id="13" pos="440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0862" y="502444"/>
            <a:ext cx="11090276" cy="1095438"/>
          </a:xfrm>
          <a:prstGeom prst="rect">
            <a:avLst/>
          </a:prstGeom>
        </p:spPr>
        <p:txBody>
          <a:bodyPr vert="horz" lIns="0" tIns="0" rIns="0" bIns="0" rtlCol="0" anchor="t" anchorCtr="0">
            <a:normAutofit/>
          </a:bodyPr>
          <a:lstStyle/>
          <a:p>
            <a:r>
              <a:rPr lang="en-US" dirty="0"/>
              <a:t>Click to edit Master title style</a:t>
            </a:r>
            <a:endParaRPr lang="en-GB" dirty="0"/>
          </a:p>
        </p:txBody>
      </p:sp>
      <p:sp>
        <p:nvSpPr>
          <p:cNvPr id="3" name="Text Placeholder 2"/>
          <p:cNvSpPr>
            <a:spLocks noGrp="1"/>
          </p:cNvSpPr>
          <p:nvPr>
            <p:ph type="body" idx="1"/>
          </p:nvPr>
        </p:nvSpPr>
        <p:spPr>
          <a:xfrm>
            <a:off x="550862" y="1602000"/>
            <a:ext cx="11090275" cy="40447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Footer Placeholder 7"/>
          <p:cNvSpPr>
            <a:spLocks noGrp="1"/>
          </p:cNvSpPr>
          <p:nvPr>
            <p:ph type="ftr" sz="quarter" idx="3"/>
          </p:nvPr>
        </p:nvSpPr>
        <p:spPr>
          <a:xfrm>
            <a:off x="548482" y="6500017"/>
            <a:ext cx="1044000" cy="140400"/>
          </a:xfrm>
          <a:prstGeom prst="rect">
            <a:avLst/>
          </a:prstGeom>
        </p:spPr>
        <p:txBody>
          <a:bodyPr vert="horz" lIns="0" tIns="45720" rIns="91440" bIns="45720" rtlCol="0" anchor="ctr"/>
          <a:lstStyle>
            <a:lvl1pPr algn="l">
              <a:defRPr sz="900">
                <a:solidFill>
                  <a:schemeClr val="tx1">
                    <a:tint val="75000"/>
                  </a:schemeClr>
                </a:solidFill>
              </a:defRPr>
            </a:lvl1pPr>
          </a:lstStyle>
          <a:p>
            <a:endParaRPr lang="en-US" dirty="0"/>
          </a:p>
        </p:txBody>
      </p:sp>
      <p:sp>
        <p:nvSpPr>
          <p:cNvPr id="5" name="Date Placeholder 3"/>
          <p:cNvSpPr>
            <a:spLocks noGrp="1"/>
          </p:cNvSpPr>
          <p:nvPr>
            <p:ph type="dt" sz="half" idx="2"/>
          </p:nvPr>
        </p:nvSpPr>
        <p:spPr>
          <a:xfrm>
            <a:off x="10720388" y="6500018"/>
            <a:ext cx="683418" cy="141289"/>
          </a:xfrm>
          <a:prstGeom prst="rect">
            <a:avLst/>
          </a:prstGeom>
        </p:spPr>
        <p:txBody>
          <a:bodyPr vert="horz" lIns="0" tIns="0" rIns="0" bIns="0" rtlCol="0" anchor="ctr"/>
          <a:lstStyle>
            <a:lvl1pPr algn="r">
              <a:defRPr sz="900">
                <a:solidFill>
                  <a:schemeClr val="tx1">
                    <a:tint val="75000"/>
                  </a:schemeClr>
                </a:solidFill>
              </a:defRPr>
            </a:lvl1pPr>
          </a:lstStyle>
          <a:p>
            <a:fld id="{415503A5-FE36-4B52-A2F7-59F09FC57535}" type="datetime1">
              <a:rPr lang="en-GB" smtClean="0"/>
              <a:t>13/04/2021</a:t>
            </a:fld>
            <a:endParaRPr lang="en-GB" dirty="0"/>
          </a:p>
        </p:txBody>
      </p:sp>
      <p:sp>
        <p:nvSpPr>
          <p:cNvPr id="6" name="Slide Number Placeholder 5"/>
          <p:cNvSpPr>
            <a:spLocks noGrp="1"/>
          </p:cNvSpPr>
          <p:nvPr>
            <p:ph type="sldNum" sz="quarter" idx="4"/>
          </p:nvPr>
        </p:nvSpPr>
        <p:spPr>
          <a:xfrm>
            <a:off x="11403806" y="6500018"/>
            <a:ext cx="237331" cy="141289"/>
          </a:xfrm>
          <a:prstGeom prst="rect">
            <a:avLst/>
          </a:prstGeom>
        </p:spPr>
        <p:txBody>
          <a:bodyPr vert="horz" lIns="0" tIns="0" rIns="0" bIns="0" rtlCol="0" anchor="ctr"/>
          <a:lstStyle>
            <a:lvl1pPr algn="r">
              <a:defRPr sz="900" b="1">
                <a:solidFill>
                  <a:schemeClr val="tx2"/>
                </a:solidFill>
              </a:defRPr>
            </a:lvl1pPr>
          </a:lstStyle>
          <a:p>
            <a:fld id="{6DD55292-72D6-41B9-85AE-FA31A2F7279B}" type="slidenum">
              <a:rPr lang="en-GB" smtClean="0"/>
              <a:pPr/>
              <a:t>‹#›</a:t>
            </a:fld>
            <a:endParaRPr lang="en-GB" dirty="0"/>
          </a:p>
        </p:txBody>
      </p:sp>
      <p:pic>
        <p:nvPicPr>
          <p:cNvPr id="7" name="Picture 6"/>
          <p:cNvPicPr>
            <a:picLocks noChangeAspect="1"/>
          </p:cNvPicPr>
          <p:nvPr/>
        </p:nvPicPr>
        <p:blipFill rotWithShape="1">
          <a:blip r:embed="rId9" cstate="email">
            <a:extLst>
              <a:ext uri="{28A0092B-C50C-407E-A947-70E740481C1C}">
                <a14:useLocalDpi xmlns:a14="http://schemas.microsoft.com/office/drawing/2010/main"/>
              </a:ext>
            </a:extLst>
          </a:blip>
          <a:srcRect b="70437"/>
          <a:stretch/>
        </p:blipFill>
        <p:spPr>
          <a:xfrm>
            <a:off x="548482" y="5933748"/>
            <a:ext cx="1332000" cy="178921"/>
          </a:xfrm>
          <a:prstGeom prst="rect">
            <a:avLst/>
          </a:prstGeom>
        </p:spPr>
      </p:pic>
      <p:sp>
        <p:nvSpPr>
          <p:cNvPr id="8" name="Slide Number Placeholder 4">
            <a:extLst>
              <a:ext uri="{FF2B5EF4-FFF2-40B4-BE49-F238E27FC236}">
                <a16:creationId xmlns:a16="http://schemas.microsoft.com/office/drawing/2014/main" id="{CA3B4691-8234-4A2D-9182-73E2BD88B8F7}"/>
              </a:ext>
            </a:extLst>
          </p:cNvPr>
          <p:cNvSpPr txBox="1">
            <a:spLocks/>
          </p:cNvSpPr>
          <p:nvPr/>
        </p:nvSpPr>
        <p:spPr>
          <a:xfrm>
            <a:off x="8905137" y="5970024"/>
            <a:ext cx="2736000" cy="158075"/>
          </a:xfrm>
          <a:prstGeom prst="rect">
            <a:avLst/>
          </a:prstGeom>
        </p:spPr>
        <p:txBody>
          <a:bodyPr vert="horz" lIns="0" tIns="0" rIns="0" bIns="0" rtlCol="0" anchor="ctr"/>
          <a:lstStyle>
            <a:defPPr>
              <a:defRPr lang="en-US"/>
            </a:defPPr>
            <a:lvl1pPr marL="0" algn="r" defTabSz="914400" rtl="0" eaLnBrk="1" latinLnBrk="0" hangingPunct="1">
              <a:defRPr lang="en-US" sz="700" b="0" i="0" u="none" strike="noStrike" kern="1200" baseline="0" smtClean="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a:solidFill>
                  <a:prstClr val="black"/>
                </a:solidFill>
              </a:rPr>
              <a:t>CANON PRODUCTION PRINTING </a:t>
            </a:r>
            <a:endParaRPr lang="en-US" sz="900" b="1" dirty="0">
              <a:solidFill>
                <a:prstClr val="black"/>
              </a:solidFill>
            </a:endParaRPr>
          </a:p>
        </p:txBody>
      </p:sp>
    </p:spTree>
    <p:extLst>
      <p:ext uri="{BB962C8B-B14F-4D97-AF65-F5344CB8AC3E}">
        <p14:creationId xmlns:p14="http://schemas.microsoft.com/office/powerpoint/2010/main" val="2461638448"/>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Lst>
  <p:hf hdr="0" ftr="0"/>
  <p:txStyles>
    <p:titleStyle>
      <a:lvl1pPr algn="l" defTabSz="914400" rtl="0" eaLnBrk="1" latinLnBrk="0" hangingPunct="1">
        <a:lnSpc>
          <a:spcPct val="90000"/>
        </a:lnSpc>
        <a:spcBef>
          <a:spcPct val="0"/>
        </a:spcBef>
        <a:buNone/>
        <a:defRPr sz="3000" b="1" kern="1200" cap="all" baseline="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Clr>
          <a:srgbClr val="CC0000"/>
        </a:buClr>
        <a:buFont typeface="Arial" panose="020B0604020202020204" pitchFamily="34" charset="0"/>
        <a:buNone/>
        <a:defRPr sz="1800" kern="1200">
          <a:solidFill>
            <a:schemeClr val="tx2"/>
          </a:solidFill>
          <a:latin typeface="+mn-lt"/>
          <a:ea typeface="+mn-ea"/>
          <a:cs typeface="+mn-cs"/>
        </a:defRPr>
      </a:lvl1pPr>
      <a:lvl2pPr marL="177800" indent="-177800" algn="l" defTabSz="914400" rtl="0" eaLnBrk="1" latinLnBrk="0" hangingPunct="1">
        <a:lnSpc>
          <a:spcPct val="90000"/>
        </a:lnSpc>
        <a:spcBef>
          <a:spcPts val="500"/>
        </a:spcBef>
        <a:buClr>
          <a:srgbClr val="CC0000"/>
        </a:buClr>
        <a:buFont typeface="Arial" panose="020B0604020202020204" pitchFamily="34" charset="0"/>
        <a:buChar char="•"/>
        <a:defRPr sz="1800" kern="1200">
          <a:solidFill>
            <a:schemeClr val="tx2"/>
          </a:solidFill>
          <a:latin typeface="+mn-lt"/>
          <a:ea typeface="+mn-ea"/>
          <a:cs typeface="+mn-cs"/>
        </a:defRPr>
      </a:lvl2pPr>
      <a:lvl3pPr marL="355600" indent="-177800" algn="l" defTabSz="914400" rtl="0" eaLnBrk="1" latinLnBrk="0" hangingPunct="1">
        <a:lnSpc>
          <a:spcPct val="90000"/>
        </a:lnSpc>
        <a:spcBef>
          <a:spcPts val="500"/>
        </a:spcBef>
        <a:buClr>
          <a:srgbClr val="CC0000"/>
        </a:buClr>
        <a:buFont typeface="Arial" panose="020B0604020202020204" pitchFamily="34" charset="0"/>
        <a:buChar char="•"/>
        <a:defRPr sz="1400" kern="1200">
          <a:solidFill>
            <a:schemeClr val="tx2"/>
          </a:solidFill>
          <a:latin typeface="+mn-lt"/>
          <a:ea typeface="+mn-ea"/>
          <a:cs typeface="+mn-cs"/>
        </a:defRPr>
      </a:lvl3pPr>
      <a:lvl4pPr marL="533400" indent="-177800" algn="l" defTabSz="914400" rtl="0" eaLnBrk="1" latinLnBrk="0" hangingPunct="1">
        <a:lnSpc>
          <a:spcPct val="90000"/>
        </a:lnSpc>
        <a:spcBef>
          <a:spcPts val="500"/>
        </a:spcBef>
        <a:buClr>
          <a:srgbClr val="CC0000"/>
        </a:buClr>
        <a:buFont typeface="Arial" panose="020B0604020202020204" pitchFamily="34" charset="0"/>
        <a:buChar char="•"/>
        <a:defRPr sz="1200" kern="1200">
          <a:solidFill>
            <a:schemeClr val="tx2"/>
          </a:solidFill>
          <a:latin typeface="+mn-lt"/>
          <a:ea typeface="+mn-ea"/>
          <a:cs typeface="+mn-cs"/>
        </a:defRPr>
      </a:lvl4pPr>
      <a:lvl5pPr marL="723900" indent="-190500" algn="l" defTabSz="914400" rtl="0" eaLnBrk="1" latinLnBrk="0" hangingPunct="1">
        <a:lnSpc>
          <a:spcPct val="90000"/>
        </a:lnSpc>
        <a:spcBef>
          <a:spcPts val="500"/>
        </a:spcBef>
        <a:buClr>
          <a:srgbClr val="CC0000"/>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p15:clr>
            <a:srgbClr val="F26B43"/>
          </p15:clr>
        </p15:guide>
        <p15:guide id="2" pos="7333">
          <p15:clr>
            <a:srgbClr val="F26B43"/>
          </p15:clr>
        </p15:guide>
        <p15:guide id="3" orient="horz" pos="2160">
          <p15:clr>
            <a:srgbClr val="F26B43"/>
          </p15:clr>
        </p15:guide>
        <p15:guide id="4" orient="horz" pos="528">
          <p15:clr>
            <a:srgbClr val="F26B43"/>
          </p15:clr>
        </p15:guide>
        <p15:guide id="5" orient="horz" pos="3407">
          <p15:clr>
            <a:srgbClr val="F26B43"/>
          </p15:clr>
        </p15:guide>
        <p15:guide id="6" orient="horz" pos="336">
          <p15:clr>
            <a:srgbClr val="F26B43"/>
          </p15:clr>
        </p15:guide>
        <p15:guide id="7" orient="horz" pos="4169">
          <p15:clr>
            <a:srgbClr val="F26B43"/>
          </p15:clr>
        </p15:guide>
        <p15:guide id="8" orient="horz" pos="3557">
          <p15:clr>
            <a:srgbClr val="F26B43"/>
          </p15:clr>
        </p15:guide>
        <p15:guide id="9" orient="horz" pos="738">
          <p15:clr>
            <a:srgbClr val="F26B43"/>
          </p15:clr>
        </p15:guide>
        <p15:guide id="10" pos="2706">
          <p15:clr>
            <a:srgbClr val="F26B43"/>
          </p15:clr>
        </p15:guide>
        <p15:guide id="11" pos="4974">
          <p15:clr>
            <a:srgbClr val="F26B43"/>
          </p15:clr>
        </p15:guide>
        <p15:guide id="12" pos="3274">
          <p15:clr>
            <a:srgbClr val="F26B43"/>
          </p15:clr>
        </p15:guide>
        <p15:guide id="13" pos="440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0862" y="502444"/>
            <a:ext cx="11090276" cy="1095438"/>
          </a:xfrm>
          <a:prstGeom prst="rect">
            <a:avLst/>
          </a:prstGeom>
        </p:spPr>
        <p:txBody>
          <a:bodyPr vert="horz" lIns="0" tIns="0" rIns="0" bIns="0" rtlCol="0" anchor="t" anchorCtr="0">
            <a:normAutofit/>
          </a:bodyPr>
          <a:lstStyle/>
          <a:p>
            <a:r>
              <a:rPr lang="en-US" dirty="0"/>
              <a:t>Click to edit Master title style</a:t>
            </a:r>
            <a:endParaRPr lang="en-GB" dirty="0"/>
          </a:p>
        </p:txBody>
      </p:sp>
      <p:sp>
        <p:nvSpPr>
          <p:cNvPr id="3" name="Text Placeholder 2"/>
          <p:cNvSpPr>
            <a:spLocks noGrp="1"/>
          </p:cNvSpPr>
          <p:nvPr>
            <p:ph type="body" idx="1"/>
          </p:nvPr>
        </p:nvSpPr>
        <p:spPr>
          <a:xfrm>
            <a:off x="550862" y="1602000"/>
            <a:ext cx="11090275" cy="40447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10720388" y="6500018"/>
            <a:ext cx="683418" cy="141289"/>
          </a:xfrm>
          <a:prstGeom prst="rect">
            <a:avLst/>
          </a:prstGeom>
        </p:spPr>
        <p:txBody>
          <a:bodyPr vert="horz" lIns="0" tIns="0" rIns="0" bIns="0" rtlCol="0" anchor="ctr"/>
          <a:lstStyle>
            <a:lvl1pPr algn="r">
              <a:defRPr sz="900">
                <a:solidFill>
                  <a:schemeClr val="tx1">
                    <a:tint val="75000"/>
                  </a:schemeClr>
                </a:solidFill>
              </a:defRPr>
            </a:lvl1pPr>
          </a:lstStyle>
          <a:p>
            <a:fld id="{415503A5-FE36-4B52-A2F7-59F09FC57535}" type="datetime1">
              <a:rPr lang="en-GB" smtClean="0"/>
              <a:t>13/04/2021</a:t>
            </a:fld>
            <a:endParaRPr lang="en-GB" dirty="0"/>
          </a:p>
        </p:txBody>
      </p:sp>
      <p:sp>
        <p:nvSpPr>
          <p:cNvPr id="6" name="Slide Number Placeholder 5"/>
          <p:cNvSpPr>
            <a:spLocks noGrp="1"/>
          </p:cNvSpPr>
          <p:nvPr>
            <p:ph type="sldNum" sz="quarter" idx="4"/>
          </p:nvPr>
        </p:nvSpPr>
        <p:spPr>
          <a:xfrm>
            <a:off x="11403806" y="6500018"/>
            <a:ext cx="237331" cy="141289"/>
          </a:xfrm>
          <a:prstGeom prst="rect">
            <a:avLst/>
          </a:prstGeom>
        </p:spPr>
        <p:txBody>
          <a:bodyPr vert="horz" lIns="0" tIns="0" rIns="0" bIns="0" rtlCol="0" anchor="ctr"/>
          <a:lstStyle>
            <a:lvl1pPr algn="r">
              <a:defRPr sz="900" b="1">
                <a:solidFill>
                  <a:schemeClr val="tx2"/>
                </a:solidFill>
              </a:defRPr>
            </a:lvl1pPr>
          </a:lstStyle>
          <a:p>
            <a:fld id="{6DD55292-72D6-41B9-85AE-FA31A2F7279B}" type="slidenum">
              <a:rPr lang="en-GB" smtClean="0"/>
              <a:pPr/>
              <a:t>‹#›</a:t>
            </a:fld>
            <a:endParaRPr lang="en-GB" dirty="0"/>
          </a:p>
        </p:txBody>
      </p:sp>
      <p:pic>
        <p:nvPicPr>
          <p:cNvPr id="44" name="Picture 43"/>
          <p:cNvPicPr>
            <a:picLocks noChangeAspect="1"/>
          </p:cNvPicPr>
          <p:nvPr/>
        </p:nvPicPr>
        <p:blipFill rotWithShape="1">
          <a:blip r:embed="rId28" cstate="email">
            <a:extLst>
              <a:ext uri="{28A0092B-C50C-407E-A947-70E740481C1C}">
                <a14:useLocalDpi xmlns:a14="http://schemas.microsoft.com/office/drawing/2010/main"/>
              </a:ext>
            </a:extLst>
          </a:blip>
          <a:srcRect b="70437"/>
          <a:stretch/>
        </p:blipFill>
        <p:spPr>
          <a:xfrm>
            <a:off x="548482" y="5933748"/>
            <a:ext cx="1332000" cy="178921"/>
          </a:xfrm>
          <a:prstGeom prst="rect">
            <a:avLst/>
          </a:prstGeom>
        </p:spPr>
      </p:pic>
      <p:sp>
        <p:nvSpPr>
          <p:cNvPr id="9" name="Slide Number Placeholder 4">
            <a:extLst>
              <a:ext uri="{FF2B5EF4-FFF2-40B4-BE49-F238E27FC236}">
                <a16:creationId xmlns:a16="http://schemas.microsoft.com/office/drawing/2014/main" id="{CA3B4691-8234-4A2D-9182-73E2BD88B8F7}"/>
              </a:ext>
            </a:extLst>
          </p:cNvPr>
          <p:cNvSpPr txBox="1">
            <a:spLocks/>
          </p:cNvSpPr>
          <p:nvPr/>
        </p:nvSpPr>
        <p:spPr>
          <a:xfrm>
            <a:off x="8905137" y="5970024"/>
            <a:ext cx="2736000" cy="158075"/>
          </a:xfrm>
          <a:prstGeom prst="rect">
            <a:avLst/>
          </a:prstGeom>
        </p:spPr>
        <p:txBody>
          <a:bodyPr vert="horz" lIns="0" tIns="0" rIns="0" bIns="0" rtlCol="0" anchor="ctr"/>
          <a:lstStyle>
            <a:defPPr>
              <a:defRPr lang="en-US"/>
            </a:defPPr>
            <a:lvl1pPr marL="0" algn="r" defTabSz="914400" rtl="0" eaLnBrk="1" latinLnBrk="0" hangingPunct="1">
              <a:defRPr lang="en-US" sz="700" b="0" i="0" u="none" strike="noStrike" kern="1200" baseline="0" smtClean="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a:solidFill>
                  <a:prstClr val="black"/>
                </a:solidFill>
              </a:rPr>
              <a:t>CANON PRODUCTION PRINTING </a:t>
            </a:r>
            <a:endParaRPr lang="en-US" sz="900" b="1" dirty="0">
              <a:solidFill>
                <a:prstClr val="black"/>
              </a:solidFill>
            </a:endParaRPr>
          </a:p>
        </p:txBody>
      </p:sp>
      <p:sp>
        <p:nvSpPr>
          <p:cNvPr id="10" name="Footer Placeholder 7"/>
          <p:cNvSpPr>
            <a:spLocks noGrp="1"/>
          </p:cNvSpPr>
          <p:nvPr>
            <p:ph type="ftr" sz="quarter" idx="3"/>
          </p:nvPr>
        </p:nvSpPr>
        <p:spPr>
          <a:xfrm>
            <a:off x="548482" y="6500017"/>
            <a:ext cx="1044000" cy="140400"/>
          </a:xfrm>
          <a:prstGeom prst="rect">
            <a:avLst/>
          </a:prstGeom>
        </p:spPr>
        <p:txBody>
          <a:bodyPr vert="horz" lIns="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1003429863"/>
      </p:ext>
    </p:extLst>
  </p:cSld>
  <p:clrMap bg1="lt1" tx1="dk1" bg2="lt2" tx2="dk2" accent1="accent1" accent2="accent2" accent3="accent3" accent4="accent4" accent5="accent5" accent6="accent6" hlink="hlink" folHlink="folHlink"/>
  <p:sldLayoutIdLst>
    <p:sldLayoutId id="2147483864" r:id="rId1"/>
    <p:sldLayoutId id="2147483865" r:id="rId2"/>
    <p:sldLayoutId id="2147483954" r:id="rId3"/>
    <p:sldLayoutId id="2147483955" r:id="rId4"/>
    <p:sldLayoutId id="2147483956" r:id="rId5"/>
    <p:sldLayoutId id="2147483957" r:id="rId6"/>
    <p:sldLayoutId id="2147483866" r:id="rId7"/>
    <p:sldLayoutId id="2147483867" r:id="rId8"/>
    <p:sldLayoutId id="2147483873" r:id="rId9"/>
    <p:sldLayoutId id="2147483874" r:id="rId10"/>
    <p:sldLayoutId id="2147483875" r:id="rId11"/>
    <p:sldLayoutId id="2147483878" r:id="rId12"/>
    <p:sldLayoutId id="2147483879" r:id="rId13"/>
    <p:sldLayoutId id="2147483882" r:id="rId14"/>
    <p:sldLayoutId id="2147483883" r:id="rId15"/>
    <p:sldLayoutId id="2147483884" r:id="rId16"/>
    <p:sldLayoutId id="2147483885" r:id="rId17"/>
    <p:sldLayoutId id="2147483888" r:id="rId18"/>
    <p:sldLayoutId id="2147483889" r:id="rId19"/>
    <p:sldLayoutId id="2147483892" r:id="rId20"/>
    <p:sldLayoutId id="2147483893" r:id="rId21"/>
    <p:sldLayoutId id="2147483900" r:id="rId22"/>
    <p:sldLayoutId id="2147483901" r:id="rId23"/>
    <p:sldLayoutId id="2147483902" r:id="rId24"/>
    <p:sldLayoutId id="2147483903" r:id="rId25"/>
    <p:sldLayoutId id="2147483904" r:id="rId26"/>
  </p:sldLayoutIdLst>
  <p:hf hdr="0" ftr="0"/>
  <p:txStyles>
    <p:titleStyle>
      <a:lvl1pPr algn="l" defTabSz="914400" rtl="0" eaLnBrk="1" latinLnBrk="0" hangingPunct="1">
        <a:lnSpc>
          <a:spcPct val="90000"/>
        </a:lnSpc>
        <a:spcBef>
          <a:spcPct val="0"/>
        </a:spcBef>
        <a:buNone/>
        <a:defRPr sz="3000" b="1" kern="1200" cap="all" baseline="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Clr>
          <a:srgbClr val="CC0000"/>
        </a:buClr>
        <a:buFont typeface="Arial" panose="020B0604020202020204" pitchFamily="34" charset="0"/>
        <a:buNone/>
        <a:defRPr sz="1800" kern="1200">
          <a:solidFill>
            <a:schemeClr val="tx2"/>
          </a:solidFill>
          <a:latin typeface="+mn-lt"/>
          <a:ea typeface="+mn-ea"/>
          <a:cs typeface="+mn-cs"/>
        </a:defRPr>
      </a:lvl1pPr>
      <a:lvl2pPr marL="177800" indent="-177800" algn="l" defTabSz="914400" rtl="0" eaLnBrk="1" latinLnBrk="0" hangingPunct="1">
        <a:lnSpc>
          <a:spcPct val="90000"/>
        </a:lnSpc>
        <a:spcBef>
          <a:spcPts val="500"/>
        </a:spcBef>
        <a:buClr>
          <a:srgbClr val="CC0000"/>
        </a:buClr>
        <a:buFont typeface="Arial" panose="020B0604020202020204" pitchFamily="34" charset="0"/>
        <a:buChar char="•"/>
        <a:defRPr sz="1800" kern="1200">
          <a:solidFill>
            <a:schemeClr val="tx2"/>
          </a:solidFill>
          <a:latin typeface="+mn-lt"/>
          <a:ea typeface="+mn-ea"/>
          <a:cs typeface="+mn-cs"/>
        </a:defRPr>
      </a:lvl2pPr>
      <a:lvl3pPr marL="355600" indent="-177800" algn="l" defTabSz="914400" rtl="0" eaLnBrk="1" latinLnBrk="0" hangingPunct="1">
        <a:lnSpc>
          <a:spcPct val="90000"/>
        </a:lnSpc>
        <a:spcBef>
          <a:spcPts val="500"/>
        </a:spcBef>
        <a:buClr>
          <a:srgbClr val="CC0000"/>
        </a:buClr>
        <a:buFont typeface="Arial" panose="020B0604020202020204" pitchFamily="34" charset="0"/>
        <a:buChar char="•"/>
        <a:defRPr sz="1400" kern="1200">
          <a:solidFill>
            <a:schemeClr val="tx2"/>
          </a:solidFill>
          <a:latin typeface="+mn-lt"/>
          <a:ea typeface="+mn-ea"/>
          <a:cs typeface="+mn-cs"/>
        </a:defRPr>
      </a:lvl3pPr>
      <a:lvl4pPr marL="533400" indent="-177800" algn="l" defTabSz="914400" rtl="0" eaLnBrk="1" latinLnBrk="0" hangingPunct="1">
        <a:lnSpc>
          <a:spcPct val="90000"/>
        </a:lnSpc>
        <a:spcBef>
          <a:spcPts val="500"/>
        </a:spcBef>
        <a:buClr>
          <a:srgbClr val="CC0000"/>
        </a:buClr>
        <a:buFont typeface="Arial" panose="020B0604020202020204" pitchFamily="34" charset="0"/>
        <a:buChar char="•"/>
        <a:defRPr sz="1200" kern="1200">
          <a:solidFill>
            <a:schemeClr val="tx2"/>
          </a:solidFill>
          <a:latin typeface="+mn-lt"/>
          <a:ea typeface="+mn-ea"/>
          <a:cs typeface="+mn-cs"/>
        </a:defRPr>
      </a:lvl4pPr>
      <a:lvl5pPr marL="723900" indent="-190500" algn="l" defTabSz="914400" rtl="0" eaLnBrk="1" latinLnBrk="0" hangingPunct="1">
        <a:lnSpc>
          <a:spcPct val="90000"/>
        </a:lnSpc>
        <a:spcBef>
          <a:spcPts val="500"/>
        </a:spcBef>
        <a:buClr>
          <a:srgbClr val="CC0000"/>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p15:clr>
            <a:srgbClr val="F26B43"/>
          </p15:clr>
        </p15:guide>
        <p15:guide id="2" pos="7333">
          <p15:clr>
            <a:srgbClr val="F26B43"/>
          </p15:clr>
        </p15:guide>
        <p15:guide id="3" orient="horz" pos="2160">
          <p15:clr>
            <a:srgbClr val="F26B43"/>
          </p15:clr>
        </p15:guide>
        <p15:guide id="4" orient="horz" pos="528">
          <p15:clr>
            <a:srgbClr val="F26B43"/>
          </p15:clr>
        </p15:guide>
        <p15:guide id="5" orient="horz" pos="3407">
          <p15:clr>
            <a:srgbClr val="F26B43"/>
          </p15:clr>
        </p15:guide>
        <p15:guide id="6" orient="horz" pos="336">
          <p15:clr>
            <a:srgbClr val="F26B43"/>
          </p15:clr>
        </p15:guide>
        <p15:guide id="7" orient="horz" pos="4169">
          <p15:clr>
            <a:srgbClr val="F26B43"/>
          </p15:clr>
        </p15:guide>
        <p15:guide id="8" orient="horz" pos="3557">
          <p15:clr>
            <a:srgbClr val="F26B43"/>
          </p15:clr>
        </p15:guide>
        <p15:guide id="9" orient="horz" pos="738">
          <p15:clr>
            <a:srgbClr val="F26B43"/>
          </p15:clr>
        </p15:guide>
        <p15:guide id="10" pos="2706">
          <p15:clr>
            <a:srgbClr val="F26B43"/>
          </p15:clr>
        </p15:guide>
        <p15:guide id="11" pos="4974">
          <p15:clr>
            <a:srgbClr val="F26B43"/>
          </p15:clr>
        </p15:guide>
        <p15:guide id="12" pos="3274">
          <p15:clr>
            <a:srgbClr val="F26B43"/>
          </p15:clr>
        </p15:guide>
        <p15:guide id="13" pos="440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0862" y="502444"/>
            <a:ext cx="11090276" cy="1095438"/>
          </a:xfrm>
          <a:prstGeom prst="rect">
            <a:avLst/>
          </a:prstGeom>
        </p:spPr>
        <p:txBody>
          <a:bodyPr vert="horz" lIns="0" tIns="0" rIns="0" bIns="0" rtlCol="0" anchor="t" anchorCtr="0">
            <a:normAutofit/>
          </a:bodyPr>
          <a:lstStyle/>
          <a:p>
            <a:r>
              <a:rPr lang="en-US" dirty="0"/>
              <a:t>Click to edit Master title style</a:t>
            </a:r>
            <a:endParaRPr lang="en-GB" dirty="0"/>
          </a:p>
        </p:txBody>
      </p:sp>
      <p:sp>
        <p:nvSpPr>
          <p:cNvPr id="3" name="Text Placeholder 2"/>
          <p:cNvSpPr>
            <a:spLocks noGrp="1"/>
          </p:cNvSpPr>
          <p:nvPr>
            <p:ph type="body" idx="1"/>
          </p:nvPr>
        </p:nvSpPr>
        <p:spPr>
          <a:xfrm>
            <a:off x="550862" y="1602000"/>
            <a:ext cx="11090275" cy="40447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10720388" y="6500018"/>
            <a:ext cx="683418" cy="141289"/>
          </a:xfrm>
          <a:prstGeom prst="rect">
            <a:avLst/>
          </a:prstGeom>
        </p:spPr>
        <p:txBody>
          <a:bodyPr vert="horz" lIns="0" tIns="0" rIns="0" bIns="0" rtlCol="0" anchor="ctr"/>
          <a:lstStyle>
            <a:lvl1pPr algn="r">
              <a:defRPr sz="900">
                <a:solidFill>
                  <a:schemeClr val="tx1">
                    <a:tint val="75000"/>
                  </a:schemeClr>
                </a:solidFill>
              </a:defRPr>
            </a:lvl1pPr>
          </a:lstStyle>
          <a:p>
            <a:fld id="{1C50DA1E-CAA0-49FB-B6D4-87C159EC9803}" type="datetime1">
              <a:rPr lang="en-GB" smtClean="0"/>
              <a:t>13/04/2021</a:t>
            </a:fld>
            <a:endParaRPr lang="en-GB" dirty="0"/>
          </a:p>
        </p:txBody>
      </p:sp>
      <p:sp>
        <p:nvSpPr>
          <p:cNvPr id="6" name="Slide Number Placeholder 5"/>
          <p:cNvSpPr>
            <a:spLocks noGrp="1"/>
          </p:cNvSpPr>
          <p:nvPr>
            <p:ph type="sldNum" sz="quarter" idx="4"/>
          </p:nvPr>
        </p:nvSpPr>
        <p:spPr>
          <a:xfrm>
            <a:off x="11403806" y="6500018"/>
            <a:ext cx="237331" cy="141289"/>
          </a:xfrm>
          <a:prstGeom prst="rect">
            <a:avLst/>
          </a:prstGeom>
        </p:spPr>
        <p:txBody>
          <a:bodyPr vert="horz" lIns="0" tIns="0" rIns="0" bIns="0" rtlCol="0" anchor="ctr"/>
          <a:lstStyle>
            <a:lvl1pPr algn="r">
              <a:defRPr sz="900" b="1">
                <a:solidFill>
                  <a:schemeClr val="tx2"/>
                </a:solidFill>
              </a:defRPr>
            </a:lvl1pPr>
          </a:lstStyle>
          <a:p>
            <a:fld id="{6DD55292-72D6-41B9-85AE-FA31A2F7279B}" type="slidenum">
              <a:rPr lang="en-GB" smtClean="0"/>
              <a:pPr/>
              <a:t>‹#›</a:t>
            </a:fld>
            <a:endParaRPr lang="en-GB" dirty="0"/>
          </a:p>
        </p:txBody>
      </p:sp>
      <p:pic>
        <p:nvPicPr>
          <p:cNvPr id="44" name="Picture 43"/>
          <p:cNvPicPr>
            <a:picLocks noChangeAspect="1"/>
          </p:cNvPicPr>
          <p:nvPr/>
        </p:nvPicPr>
        <p:blipFill rotWithShape="1">
          <a:blip r:embed="rId17" cstate="email">
            <a:extLst>
              <a:ext uri="{28A0092B-C50C-407E-A947-70E740481C1C}">
                <a14:useLocalDpi xmlns:a14="http://schemas.microsoft.com/office/drawing/2010/main"/>
              </a:ext>
            </a:extLst>
          </a:blip>
          <a:srcRect b="70437"/>
          <a:stretch/>
        </p:blipFill>
        <p:spPr>
          <a:xfrm>
            <a:off x="548482" y="5933748"/>
            <a:ext cx="1332000" cy="178921"/>
          </a:xfrm>
          <a:prstGeom prst="rect">
            <a:avLst/>
          </a:prstGeom>
        </p:spPr>
      </p:pic>
      <p:sp>
        <p:nvSpPr>
          <p:cNvPr id="9" name="Slide Number Placeholder 4">
            <a:extLst>
              <a:ext uri="{FF2B5EF4-FFF2-40B4-BE49-F238E27FC236}">
                <a16:creationId xmlns:a16="http://schemas.microsoft.com/office/drawing/2014/main" id="{CA3B4691-8234-4A2D-9182-73E2BD88B8F7}"/>
              </a:ext>
            </a:extLst>
          </p:cNvPr>
          <p:cNvSpPr txBox="1">
            <a:spLocks/>
          </p:cNvSpPr>
          <p:nvPr/>
        </p:nvSpPr>
        <p:spPr>
          <a:xfrm>
            <a:off x="8905137" y="5970024"/>
            <a:ext cx="2736000" cy="158075"/>
          </a:xfrm>
          <a:prstGeom prst="rect">
            <a:avLst/>
          </a:prstGeom>
        </p:spPr>
        <p:txBody>
          <a:bodyPr vert="horz" lIns="0" tIns="0" rIns="0" bIns="0" rtlCol="0" anchor="ctr"/>
          <a:lstStyle>
            <a:defPPr>
              <a:defRPr lang="en-US"/>
            </a:defPPr>
            <a:lvl1pPr marL="0" algn="r" defTabSz="914400" rtl="0" eaLnBrk="1" latinLnBrk="0" hangingPunct="1">
              <a:defRPr lang="en-US" sz="700" b="0" i="0" u="none" strike="noStrike" kern="1200" baseline="0" smtClean="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dirty="0">
                <a:solidFill>
                  <a:prstClr val="black"/>
                </a:solidFill>
              </a:rPr>
              <a:t>CANON PRODUCTION PRINTING </a:t>
            </a:r>
            <a:endParaRPr lang="en-US" sz="900" b="1" dirty="0">
              <a:solidFill>
                <a:prstClr val="black"/>
              </a:solidFill>
            </a:endParaRPr>
          </a:p>
        </p:txBody>
      </p:sp>
      <p:sp>
        <p:nvSpPr>
          <p:cNvPr id="10" name="Footer Placeholder 7"/>
          <p:cNvSpPr>
            <a:spLocks noGrp="1"/>
          </p:cNvSpPr>
          <p:nvPr>
            <p:ph type="ftr" sz="quarter" idx="3"/>
          </p:nvPr>
        </p:nvSpPr>
        <p:spPr>
          <a:xfrm>
            <a:off x="548482" y="6500017"/>
            <a:ext cx="1044000" cy="140400"/>
          </a:xfrm>
          <a:prstGeom prst="rect">
            <a:avLst/>
          </a:prstGeom>
        </p:spPr>
        <p:txBody>
          <a:bodyPr vert="horz" lIns="0" tIns="45720" rIns="91440" bIns="45720" rtlCol="0" anchor="ctr"/>
          <a:lstStyle>
            <a:lvl1pPr algn="l">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1526195329"/>
      </p:ext>
    </p:extLst>
  </p:cSld>
  <p:clrMap bg1="lt1" tx1="dk1" bg2="lt2" tx2="dk2" accent1="accent1" accent2="accent2" accent3="accent3" accent4="accent4" accent5="accent5" accent6="accent6" hlink="hlink" folHlink="folHlink"/>
  <p:sldLayoutIdLst>
    <p:sldLayoutId id="2147483906" r:id="rId1"/>
    <p:sldLayoutId id="2147483945" r:id="rId2"/>
    <p:sldLayoutId id="2147483823" r:id="rId3"/>
    <p:sldLayoutId id="2147483825" r:id="rId4"/>
    <p:sldLayoutId id="2147483827" r:id="rId5"/>
    <p:sldLayoutId id="2147483829" r:id="rId6"/>
    <p:sldLayoutId id="2147483830" r:id="rId7"/>
    <p:sldLayoutId id="2147483831" r:id="rId8"/>
    <p:sldLayoutId id="2147483832" r:id="rId9"/>
    <p:sldLayoutId id="2147483833" r:id="rId10"/>
    <p:sldLayoutId id="2147483834" r:id="rId11"/>
    <p:sldLayoutId id="2147483835" r:id="rId12"/>
    <p:sldLayoutId id="2147483836" r:id="rId13"/>
    <p:sldLayoutId id="2147483837" r:id="rId14"/>
    <p:sldLayoutId id="2147483838" r:id="rId15"/>
  </p:sldLayoutIdLst>
  <p:hf hdr="0" ftr="0"/>
  <p:txStyles>
    <p:titleStyle>
      <a:lvl1pPr algn="l" defTabSz="914400" rtl="0" eaLnBrk="1" latinLnBrk="0" hangingPunct="1">
        <a:lnSpc>
          <a:spcPct val="90000"/>
        </a:lnSpc>
        <a:spcBef>
          <a:spcPct val="0"/>
        </a:spcBef>
        <a:buNone/>
        <a:defRPr sz="3000" b="1" kern="1200" cap="all" baseline="0">
          <a:solidFill>
            <a:schemeClr val="tx2"/>
          </a:solidFill>
          <a:latin typeface="+mj-lt"/>
          <a:ea typeface="+mj-ea"/>
          <a:cs typeface="+mj-cs"/>
        </a:defRPr>
      </a:lvl1pPr>
    </p:titleStyle>
    <p:bodyStyle>
      <a:lvl1pPr marL="0" indent="0" algn="l" defTabSz="914400" rtl="0" eaLnBrk="1" latinLnBrk="0" hangingPunct="1">
        <a:lnSpc>
          <a:spcPct val="90000"/>
        </a:lnSpc>
        <a:spcBef>
          <a:spcPts val="1000"/>
        </a:spcBef>
        <a:buClr>
          <a:srgbClr val="CC0000"/>
        </a:buClr>
        <a:buFont typeface="Arial" panose="020B0604020202020204" pitchFamily="34" charset="0"/>
        <a:buNone/>
        <a:defRPr sz="1800" kern="1200">
          <a:solidFill>
            <a:schemeClr val="tx2"/>
          </a:solidFill>
          <a:latin typeface="+mn-lt"/>
          <a:ea typeface="+mn-ea"/>
          <a:cs typeface="+mn-cs"/>
        </a:defRPr>
      </a:lvl1pPr>
      <a:lvl2pPr marL="177800" indent="-177800" algn="l" defTabSz="914400" rtl="0" eaLnBrk="1" latinLnBrk="0" hangingPunct="1">
        <a:lnSpc>
          <a:spcPct val="90000"/>
        </a:lnSpc>
        <a:spcBef>
          <a:spcPts val="500"/>
        </a:spcBef>
        <a:buClr>
          <a:srgbClr val="CC0000"/>
        </a:buClr>
        <a:buFont typeface="Arial" panose="020B0604020202020204" pitchFamily="34" charset="0"/>
        <a:buChar char="•"/>
        <a:defRPr sz="1800" kern="1200">
          <a:solidFill>
            <a:schemeClr val="tx2"/>
          </a:solidFill>
          <a:latin typeface="+mn-lt"/>
          <a:ea typeface="+mn-ea"/>
          <a:cs typeface="+mn-cs"/>
        </a:defRPr>
      </a:lvl2pPr>
      <a:lvl3pPr marL="355600" indent="-177800" algn="l" defTabSz="914400" rtl="0" eaLnBrk="1" latinLnBrk="0" hangingPunct="1">
        <a:lnSpc>
          <a:spcPct val="90000"/>
        </a:lnSpc>
        <a:spcBef>
          <a:spcPts val="500"/>
        </a:spcBef>
        <a:buClr>
          <a:srgbClr val="CC0000"/>
        </a:buClr>
        <a:buFont typeface="Arial" panose="020B0604020202020204" pitchFamily="34" charset="0"/>
        <a:buChar char="•"/>
        <a:defRPr sz="1400" kern="1200">
          <a:solidFill>
            <a:schemeClr val="tx2"/>
          </a:solidFill>
          <a:latin typeface="+mn-lt"/>
          <a:ea typeface="+mn-ea"/>
          <a:cs typeface="+mn-cs"/>
        </a:defRPr>
      </a:lvl3pPr>
      <a:lvl4pPr marL="533400" indent="-177800" algn="l" defTabSz="914400" rtl="0" eaLnBrk="1" latinLnBrk="0" hangingPunct="1">
        <a:lnSpc>
          <a:spcPct val="90000"/>
        </a:lnSpc>
        <a:spcBef>
          <a:spcPts val="500"/>
        </a:spcBef>
        <a:buClr>
          <a:srgbClr val="CC0000"/>
        </a:buClr>
        <a:buFont typeface="Arial" panose="020B0604020202020204" pitchFamily="34" charset="0"/>
        <a:buChar char="•"/>
        <a:defRPr sz="1200" kern="1200">
          <a:solidFill>
            <a:schemeClr val="tx2"/>
          </a:solidFill>
          <a:latin typeface="+mn-lt"/>
          <a:ea typeface="+mn-ea"/>
          <a:cs typeface="+mn-cs"/>
        </a:defRPr>
      </a:lvl4pPr>
      <a:lvl5pPr marL="723900" indent="-190500" algn="l" defTabSz="914400" rtl="0" eaLnBrk="1" latinLnBrk="0" hangingPunct="1">
        <a:lnSpc>
          <a:spcPct val="90000"/>
        </a:lnSpc>
        <a:spcBef>
          <a:spcPts val="500"/>
        </a:spcBef>
        <a:buClr>
          <a:srgbClr val="CC0000"/>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7">
          <p15:clr>
            <a:srgbClr val="F26B43"/>
          </p15:clr>
        </p15:guide>
        <p15:guide id="2" pos="7333">
          <p15:clr>
            <a:srgbClr val="F26B43"/>
          </p15:clr>
        </p15:guide>
        <p15:guide id="3" orient="horz" pos="2160">
          <p15:clr>
            <a:srgbClr val="F26B43"/>
          </p15:clr>
        </p15:guide>
        <p15:guide id="4" orient="horz" pos="528">
          <p15:clr>
            <a:srgbClr val="F26B43"/>
          </p15:clr>
        </p15:guide>
        <p15:guide id="5" orient="horz" pos="3407">
          <p15:clr>
            <a:srgbClr val="F26B43"/>
          </p15:clr>
        </p15:guide>
        <p15:guide id="6" orient="horz" pos="336">
          <p15:clr>
            <a:srgbClr val="F26B43"/>
          </p15:clr>
        </p15:guide>
        <p15:guide id="7" orient="horz" pos="4169">
          <p15:clr>
            <a:srgbClr val="F26B43"/>
          </p15:clr>
        </p15:guide>
        <p15:guide id="8" orient="horz" pos="3557">
          <p15:clr>
            <a:srgbClr val="F26B43"/>
          </p15:clr>
        </p15:guide>
        <p15:guide id="9" orient="horz" pos="738">
          <p15:clr>
            <a:srgbClr val="F26B43"/>
          </p15:clr>
        </p15:guide>
        <p15:guide id="10" pos="2706">
          <p15:clr>
            <a:srgbClr val="F26B43"/>
          </p15:clr>
        </p15:guide>
        <p15:guide id="11" pos="4974">
          <p15:clr>
            <a:srgbClr val="F26B43"/>
          </p15:clr>
        </p15:guide>
        <p15:guide id="12" pos="3274">
          <p15:clr>
            <a:srgbClr val="F26B43"/>
          </p15:clr>
        </p15:guide>
        <p15:guide id="13" pos="4408">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7679895"/>
      </p:ext>
    </p:extLst>
  </p:cSld>
  <p:clrMap bg1="lt1" tx1="dk1" bg2="lt2" tx2="dk2" accent1="accent1" accent2="accent2" accent3="accent3" accent4="accent4" accent5="accent5" accent6="accent6" hlink="hlink" folHlink="folHlink"/>
  <p:sldLayoutIdLst>
    <p:sldLayoutId id="2147483944" r:id="rId1"/>
    <p:sldLayoutId id="2147483946" r:id="rId2"/>
  </p:sldLayoutIdLs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hyperlink" Target="https://vimeo.com/400188596" TargetMode="Externa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7FAD743-BA89-4EF8-967C-8791FEB6C0AA}" type="datetime1">
              <a:rPr lang="en-GB" smtClean="0"/>
              <a:t>13/04/2021</a:t>
            </a:fld>
            <a:endParaRPr lang="en-GB"/>
          </a:p>
        </p:txBody>
      </p:sp>
      <p:sp>
        <p:nvSpPr>
          <p:cNvPr id="5" name="Slide Number Placeholder 4"/>
          <p:cNvSpPr>
            <a:spLocks noGrp="1"/>
          </p:cNvSpPr>
          <p:nvPr>
            <p:ph type="sldNum" sz="quarter" idx="12"/>
          </p:nvPr>
        </p:nvSpPr>
        <p:spPr/>
        <p:txBody>
          <a:bodyPr/>
          <a:lstStyle/>
          <a:p>
            <a:fld id="{6DD55292-72D6-41B9-85AE-FA31A2F7279B}" type="slidenum">
              <a:rPr lang="en-GB" smtClean="0"/>
              <a:t>1</a:t>
            </a:fld>
            <a:endParaRPr lang="en-GB"/>
          </a:p>
        </p:txBody>
      </p:sp>
      <p:sp>
        <p:nvSpPr>
          <p:cNvPr id="6" name="Title 3">
            <a:extLst>
              <a:ext uri="{FF2B5EF4-FFF2-40B4-BE49-F238E27FC236}">
                <a16:creationId xmlns:a16="http://schemas.microsoft.com/office/drawing/2014/main" id="{E1F37203-50A2-5B40-A884-B6EB8388C838}"/>
              </a:ext>
            </a:extLst>
          </p:cNvPr>
          <p:cNvSpPr>
            <a:spLocks noGrp="1"/>
          </p:cNvSpPr>
          <p:nvPr>
            <p:ph type="ctrTitle"/>
          </p:nvPr>
        </p:nvSpPr>
        <p:spPr>
          <a:xfrm>
            <a:off x="550862" y="1"/>
            <a:ext cx="11641137" cy="4966584"/>
          </a:xfrm>
        </p:spPr>
        <p:txBody>
          <a:bodyPr>
            <a:normAutofit/>
          </a:bodyPr>
          <a:lstStyle/>
          <a:p>
            <a:r>
              <a:rPr lang="nl-NL" sz="9600" dirty="0">
                <a:solidFill>
                  <a:schemeClr val="accent1"/>
                </a:solidFill>
              </a:rPr>
              <a:t>Large</a:t>
            </a:r>
            <a:br>
              <a:rPr lang="nl-NL" sz="9600" dirty="0">
                <a:solidFill>
                  <a:schemeClr val="accent1"/>
                </a:solidFill>
              </a:rPr>
            </a:br>
            <a:r>
              <a:rPr lang="nl-NL" sz="9600" dirty="0">
                <a:solidFill>
                  <a:schemeClr val="accent1"/>
                </a:solidFill>
              </a:rPr>
              <a:t>format</a:t>
            </a:r>
            <a:br>
              <a:rPr lang="nl-NL" sz="9600" dirty="0">
                <a:solidFill>
                  <a:schemeClr val="accent1"/>
                </a:solidFill>
              </a:rPr>
            </a:br>
            <a:r>
              <a:rPr lang="nl-NL" sz="9600" dirty="0">
                <a:solidFill>
                  <a:schemeClr val="bg1"/>
                </a:solidFill>
              </a:rPr>
              <a:t>graphics</a:t>
            </a:r>
          </a:p>
        </p:txBody>
      </p:sp>
      <p:sp>
        <p:nvSpPr>
          <p:cNvPr id="7" name="Subtitle 4">
            <a:extLst>
              <a:ext uri="{FF2B5EF4-FFF2-40B4-BE49-F238E27FC236}">
                <a16:creationId xmlns:a16="http://schemas.microsoft.com/office/drawing/2014/main" id="{B1240C05-6FDB-2848-BE66-9EE2BEFD6BD7}"/>
              </a:ext>
            </a:extLst>
          </p:cNvPr>
          <p:cNvSpPr>
            <a:spLocks noGrp="1"/>
          </p:cNvSpPr>
          <p:nvPr>
            <p:ph type="subTitle" idx="1"/>
          </p:nvPr>
        </p:nvSpPr>
        <p:spPr>
          <a:xfrm>
            <a:off x="550863" y="5118982"/>
            <a:ext cx="7647296" cy="514174"/>
          </a:xfrm>
        </p:spPr>
        <p:txBody>
          <a:bodyPr>
            <a:normAutofit/>
          </a:bodyPr>
          <a:lstStyle/>
          <a:p>
            <a:r>
              <a:rPr lang="en-GB" sz="2400" dirty="0">
                <a:solidFill>
                  <a:schemeClr val="bg1"/>
                </a:solidFill>
              </a:rPr>
              <a:t>LET’S SHAPE TOMORROW…TODAY</a:t>
            </a:r>
          </a:p>
          <a:p>
            <a:endParaRPr lang="nl-NL" sz="2400" dirty="0">
              <a:solidFill>
                <a:schemeClr val="bg1"/>
              </a:solidFill>
            </a:endParaRPr>
          </a:p>
        </p:txBody>
      </p:sp>
    </p:spTree>
    <p:extLst>
      <p:ext uri="{BB962C8B-B14F-4D97-AF65-F5344CB8AC3E}">
        <p14:creationId xmlns:p14="http://schemas.microsoft.com/office/powerpoint/2010/main" val="12975283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 your slide</a:t>
            </a:r>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5"/>
          </p:nvPr>
        </p:nvSpPr>
        <p:spPr/>
        <p:txBody>
          <a:bodyPr/>
          <a:lstStyle/>
          <a:p>
            <a:fld id="{1B90E1F5-8381-4D5C-A0FB-04CD4294557A}" type="datetime1">
              <a:rPr lang="en-GB" smtClean="0"/>
              <a:t>13/04/2021</a:t>
            </a:fld>
            <a:endParaRPr lang="en-GB" dirty="0"/>
          </a:p>
        </p:txBody>
      </p:sp>
      <p:sp>
        <p:nvSpPr>
          <p:cNvPr id="5" name="Slide Number Placeholder 4"/>
          <p:cNvSpPr>
            <a:spLocks noGrp="1"/>
          </p:cNvSpPr>
          <p:nvPr>
            <p:ph type="sldNum" sz="quarter" idx="17"/>
          </p:nvPr>
        </p:nvSpPr>
        <p:spPr/>
        <p:txBody>
          <a:bodyPr/>
          <a:lstStyle/>
          <a:p>
            <a:fld id="{6DD55292-72D6-41B9-85AE-FA31A2F7279B}" type="slidenum">
              <a:rPr lang="en-GB" smtClean="0"/>
              <a:pPr/>
              <a:t>10</a:t>
            </a:fld>
            <a:endParaRPr lang="en-GB" dirty="0"/>
          </a:p>
        </p:txBody>
      </p:sp>
    </p:spTree>
    <p:extLst>
      <p:ext uri="{BB962C8B-B14F-4D97-AF65-F5344CB8AC3E}">
        <p14:creationId xmlns:p14="http://schemas.microsoft.com/office/powerpoint/2010/main" val="3640705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Date Placeholder 3"/>
          <p:cNvSpPr>
            <a:spLocks noGrp="1"/>
          </p:cNvSpPr>
          <p:nvPr>
            <p:ph type="dt" sz="half" idx="10"/>
          </p:nvPr>
        </p:nvSpPr>
        <p:spPr/>
        <p:txBody>
          <a:bodyPr/>
          <a:lstStyle/>
          <a:p>
            <a:fld id="{D7FAD743-BA89-4EF8-967C-8791FEB6C0AA}" type="datetime1">
              <a:rPr lang="en-GB" smtClean="0"/>
              <a:t>13/04/2021</a:t>
            </a:fld>
            <a:endParaRPr lang="en-GB"/>
          </a:p>
        </p:txBody>
      </p:sp>
      <p:sp>
        <p:nvSpPr>
          <p:cNvPr id="5" name="Slide Number Placeholder 4"/>
          <p:cNvSpPr>
            <a:spLocks noGrp="1"/>
          </p:cNvSpPr>
          <p:nvPr>
            <p:ph type="sldNum" sz="quarter" idx="12"/>
          </p:nvPr>
        </p:nvSpPr>
        <p:spPr/>
        <p:txBody>
          <a:bodyPr/>
          <a:lstStyle/>
          <a:p>
            <a:fld id="{6DD55292-72D6-41B9-85AE-FA31A2F7279B}" type="slidenum">
              <a:rPr lang="en-GB" smtClean="0"/>
              <a:t>11</a:t>
            </a:fld>
            <a:endParaRPr lang="en-GB"/>
          </a:p>
        </p:txBody>
      </p:sp>
    </p:spTree>
    <p:extLst>
      <p:ext uri="{BB962C8B-B14F-4D97-AF65-F5344CB8AC3E}">
        <p14:creationId xmlns:p14="http://schemas.microsoft.com/office/powerpoint/2010/main" val="41983406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DA2E4D-3DC4-954A-B431-C9AD62EC0A02}"/>
              </a:ext>
            </a:extLst>
          </p:cNvPr>
          <p:cNvSpPr>
            <a:spLocks noGrp="1"/>
          </p:cNvSpPr>
          <p:nvPr>
            <p:ph type="ctrTitle"/>
          </p:nvPr>
        </p:nvSpPr>
        <p:spPr>
          <a:xfrm>
            <a:off x="550863" y="379375"/>
            <a:ext cx="7614715" cy="1584400"/>
          </a:xfrm>
        </p:spPr>
        <p:txBody>
          <a:bodyPr>
            <a:normAutofit/>
          </a:bodyPr>
          <a:lstStyle/>
          <a:p>
            <a:r>
              <a:rPr lang="nl-NL" sz="4800" dirty="0">
                <a:solidFill>
                  <a:schemeClr val="bg1"/>
                </a:solidFill>
              </a:rPr>
              <a:t>Discover </a:t>
            </a:r>
            <a:r>
              <a:rPr lang="nl-NL" sz="4800" dirty="0" err="1">
                <a:solidFill>
                  <a:schemeClr val="bg1"/>
                </a:solidFill>
              </a:rPr>
              <a:t>the</a:t>
            </a:r>
            <a:r>
              <a:rPr lang="nl-NL" sz="4800" dirty="0">
                <a:solidFill>
                  <a:schemeClr val="bg1"/>
                </a:solidFill>
              </a:rPr>
              <a:t> Tools</a:t>
            </a:r>
            <a:br>
              <a:rPr lang="nl-NL" sz="4800" dirty="0">
                <a:solidFill>
                  <a:schemeClr val="bg1"/>
                </a:solidFill>
              </a:rPr>
            </a:br>
            <a:r>
              <a:rPr lang="nl-NL" sz="4800" dirty="0" err="1">
                <a:solidFill>
                  <a:schemeClr val="bg1"/>
                </a:solidFill>
              </a:rPr>
              <a:t>That</a:t>
            </a:r>
            <a:r>
              <a:rPr lang="nl-NL" sz="4800" dirty="0">
                <a:solidFill>
                  <a:schemeClr val="bg1"/>
                </a:solidFill>
              </a:rPr>
              <a:t> make </a:t>
            </a:r>
            <a:r>
              <a:rPr lang="nl-NL" sz="4800" dirty="0" err="1">
                <a:solidFill>
                  <a:schemeClr val="bg1"/>
                </a:solidFill>
              </a:rPr>
              <a:t>you</a:t>
            </a:r>
            <a:endParaRPr lang="nl-NL" sz="4800" dirty="0">
              <a:solidFill>
                <a:schemeClr val="bg1"/>
              </a:solidFill>
            </a:endParaRPr>
          </a:p>
        </p:txBody>
      </p:sp>
      <p:sp>
        <p:nvSpPr>
          <p:cNvPr id="5" name="Subtitle 4">
            <a:extLst>
              <a:ext uri="{FF2B5EF4-FFF2-40B4-BE49-F238E27FC236}">
                <a16:creationId xmlns:a16="http://schemas.microsoft.com/office/drawing/2014/main" id="{87BC6008-EA0B-1849-BCC2-0FA5FDB85C18}"/>
              </a:ext>
            </a:extLst>
          </p:cNvPr>
          <p:cNvSpPr>
            <a:spLocks noGrp="1"/>
          </p:cNvSpPr>
          <p:nvPr>
            <p:ph type="subTitle" idx="1"/>
          </p:nvPr>
        </p:nvSpPr>
        <p:spPr>
          <a:xfrm>
            <a:off x="6287911" y="3169812"/>
            <a:ext cx="2494845" cy="1503788"/>
          </a:xfrm>
          <a:ln w="19050">
            <a:solidFill>
              <a:schemeClr val="accent1"/>
            </a:solidFill>
          </a:ln>
        </p:spPr>
        <p:txBody>
          <a:bodyPr lIns="288000" tIns="216000" rIns="288000" bIns="251999">
            <a:normAutofit/>
          </a:bodyPr>
          <a:lstStyle/>
          <a:p>
            <a:pPr>
              <a:lnSpc>
                <a:spcPts val="1300"/>
              </a:lnSpc>
            </a:pPr>
            <a:r>
              <a:rPr lang="nl-NL" sz="1000" b="1" dirty="0">
                <a:solidFill>
                  <a:schemeClr val="accent1"/>
                </a:solidFill>
              </a:rPr>
              <a:t>As a Large Format Graphics </a:t>
            </a:r>
            <a:r>
              <a:rPr lang="nl-NL" sz="1000" b="1" dirty="0" err="1">
                <a:solidFill>
                  <a:schemeClr val="accent1"/>
                </a:solidFill>
              </a:rPr>
              <a:t>printing</a:t>
            </a:r>
            <a:r>
              <a:rPr lang="nl-NL" sz="1000" b="1" dirty="0">
                <a:solidFill>
                  <a:schemeClr val="accent1"/>
                </a:solidFill>
              </a:rPr>
              <a:t> company, </a:t>
            </a:r>
            <a:r>
              <a:rPr lang="nl-NL" sz="1000" b="1" dirty="0" err="1">
                <a:solidFill>
                  <a:schemeClr val="accent1"/>
                </a:solidFill>
              </a:rPr>
              <a:t>you</a:t>
            </a:r>
            <a:r>
              <a:rPr lang="nl-NL" sz="1000" b="1" dirty="0">
                <a:solidFill>
                  <a:schemeClr val="accent1"/>
                </a:solidFill>
              </a:rPr>
              <a:t> </a:t>
            </a:r>
            <a:r>
              <a:rPr lang="nl-NL" sz="1000" b="1" dirty="0" err="1">
                <a:solidFill>
                  <a:schemeClr val="accent1"/>
                </a:solidFill>
              </a:rPr>
              <a:t>rely</a:t>
            </a:r>
            <a:r>
              <a:rPr lang="nl-NL" sz="1000" b="1" dirty="0">
                <a:solidFill>
                  <a:schemeClr val="accent1"/>
                </a:solidFill>
              </a:rPr>
              <a:t> on </a:t>
            </a:r>
            <a:r>
              <a:rPr lang="nl-NL" sz="1000" b="1" dirty="0" err="1">
                <a:solidFill>
                  <a:schemeClr val="accent1"/>
                </a:solidFill>
              </a:rPr>
              <a:t>having</a:t>
            </a:r>
            <a:r>
              <a:rPr lang="nl-NL" sz="1000" b="1" dirty="0">
                <a:solidFill>
                  <a:schemeClr val="accent1"/>
                </a:solidFill>
              </a:rPr>
              <a:t> </a:t>
            </a:r>
            <a:r>
              <a:rPr lang="nl-NL" sz="1000" b="1" dirty="0" err="1">
                <a:solidFill>
                  <a:schemeClr val="accent1"/>
                </a:solidFill>
              </a:rPr>
              <a:t>the</a:t>
            </a:r>
            <a:r>
              <a:rPr lang="nl-NL" sz="1000" b="1" dirty="0">
                <a:solidFill>
                  <a:schemeClr val="accent1"/>
                </a:solidFill>
              </a:rPr>
              <a:t> right tools </a:t>
            </a:r>
            <a:r>
              <a:rPr lang="nl-NL" sz="1000" b="1" dirty="0" err="1">
                <a:solidFill>
                  <a:schemeClr val="accent1"/>
                </a:solidFill>
              </a:rPr>
              <a:t>to</a:t>
            </a:r>
            <a:r>
              <a:rPr lang="nl-NL" sz="1000" b="1" dirty="0">
                <a:solidFill>
                  <a:schemeClr val="accent1"/>
                </a:solidFill>
              </a:rPr>
              <a:t> move, </a:t>
            </a:r>
            <a:r>
              <a:rPr lang="nl-NL" sz="1000" b="1" dirty="0" err="1">
                <a:solidFill>
                  <a:schemeClr val="accent1"/>
                </a:solidFill>
              </a:rPr>
              <a:t>amaze</a:t>
            </a:r>
            <a:r>
              <a:rPr lang="nl-NL" sz="1000" b="1" dirty="0">
                <a:solidFill>
                  <a:schemeClr val="accent1"/>
                </a:solidFill>
              </a:rPr>
              <a:t> </a:t>
            </a:r>
            <a:r>
              <a:rPr lang="nl-NL" sz="1000" b="1" dirty="0" err="1">
                <a:solidFill>
                  <a:schemeClr val="accent1"/>
                </a:solidFill>
              </a:rPr>
              <a:t>and</a:t>
            </a:r>
            <a:r>
              <a:rPr lang="nl-NL" sz="1000" b="1" dirty="0">
                <a:solidFill>
                  <a:schemeClr val="accent1"/>
                </a:solidFill>
              </a:rPr>
              <a:t> </a:t>
            </a:r>
            <a:r>
              <a:rPr lang="nl-NL" sz="1000" b="1" dirty="0" err="1">
                <a:solidFill>
                  <a:schemeClr val="accent1"/>
                </a:solidFill>
              </a:rPr>
              <a:t>astound</a:t>
            </a:r>
            <a:r>
              <a:rPr lang="nl-NL" sz="1000" b="1" dirty="0">
                <a:solidFill>
                  <a:schemeClr val="accent1"/>
                </a:solidFill>
              </a:rPr>
              <a:t> </a:t>
            </a:r>
            <a:r>
              <a:rPr lang="nl-NL" sz="1000" b="1" dirty="0" err="1">
                <a:solidFill>
                  <a:schemeClr val="accent1"/>
                </a:solidFill>
              </a:rPr>
              <a:t>your</a:t>
            </a:r>
            <a:r>
              <a:rPr lang="nl-NL" sz="1000" b="1" dirty="0">
                <a:solidFill>
                  <a:schemeClr val="accent1"/>
                </a:solidFill>
              </a:rPr>
              <a:t> </a:t>
            </a:r>
            <a:r>
              <a:rPr lang="nl-NL" sz="1000" b="1" dirty="0" err="1">
                <a:solidFill>
                  <a:schemeClr val="accent1"/>
                </a:solidFill>
              </a:rPr>
              <a:t>customers</a:t>
            </a:r>
            <a:r>
              <a:rPr lang="nl-NL" sz="1000" b="1" dirty="0">
                <a:solidFill>
                  <a:schemeClr val="accent1"/>
                </a:solidFill>
              </a:rPr>
              <a:t> </a:t>
            </a:r>
            <a:r>
              <a:rPr lang="nl-NL" sz="1000" b="1" dirty="0" err="1">
                <a:solidFill>
                  <a:schemeClr val="accent1"/>
                </a:solidFill>
              </a:rPr>
              <a:t>with</a:t>
            </a:r>
            <a:r>
              <a:rPr lang="nl-NL" sz="1000" b="1" dirty="0">
                <a:solidFill>
                  <a:schemeClr val="accent1"/>
                </a:solidFill>
              </a:rPr>
              <a:t> </a:t>
            </a:r>
            <a:r>
              <a:rPr lang="nl-NL" sz="1000" b="1" dirty="0" err="1">
                <a:solidFill>
                  <a:schemeClr val="accent1"/>
                </a:solidFill>
              </a:rPr>
              <a:t>incredible</a:t>
            </a:r>
            <a:r>
              <a:rPr lang="nl-NL" sz="1000" b="1" dirty="0">
                <a:solidFill>
                  <a:schemeClr val="accent1"/>
                </a:solidFill>
              </a:rPr>
              <a:t> </a:t>
            </a:r>
            <a:r>
              <a:rPr lang="nl-NL" sz="1000" b="1" dirty="0" err="1">
                <a:solidFill>
                  <a:schemeClr val="accent1"/>
                </a:solidFill>
              </a:rPr>
              <a:t>creations</a:t>
            </a:r>
            <a:r>
              <a:rPr lang="nl-NL" sz="1000" b="1" dirty="0">
                <a:solidFill>
                  <a:schemeClr val="accent1"/>
                </a:solidFill>
              </a:rPr>
              <a:t>.</a:t>
            </a:r>
          </a:p>
        </p:txBody>
      </p:sp>
      <p:sp>
        <p:nvSpPr>
          <p:cNvPr id="6" name="Title 3">
            <a:extLst>
              <a:ext uri="{FF2B5EF4-FFF2-40B4-BE49-F238E27FC236}">
                <a16:creationId xmlns:a16="http://schemas.microsoft.com/office/drawing/2014/main" id="{BE09AE4D-C988-F947-9739-2BBF48B1E904}"/>
              </a:ext>
            </a:extLst>
          </p:cNvPr>
          <p:cNvSpPr txBox="1">
            <a:spLocks/>
          </p:cNvSpPr>
          <p:nvPr/>
        </p:nvSpPr>
        <p:spPr>
          <a:xfrm>
            <a:off x="2092907" y="1858541"/>
            <a:ext cx="3935002" cy="2363056"/>
          </a:xfrm>
          <a:prstGeom prst="rect">
            <a:avLst/>
          </a:prstGeom>
        </p:spPr>
        <p:txBody>
          <a:bodyPr vert="horz" lIns="0" tIns="0" rIns="0" bIns="0" rtlCol="0" anchor="b" anchorCtr="0">
            <a:normAutofit fontScale="92500" lnSpcReduction="10000"/>
          </a:bodyPr>
          <a:lstStyle>
            <a:lvl1pPr algn="l" defTabSz="914400" rtl="0" eaLnBrk="1" latinLnBrk="0" hangingPunct="1">
              <a:lnSpc>
                <a:spcPct val="90000"/>
              </a:lnSpc>
              <a:spcBef>
                <a:spcPct val="0"/>
              </a:spcBef>
              <a:buNone/>
              <a:defRPr sz="5400" b="1" kern="1200" cap="all" baseline="0">
                <a:solidFill>
                  <a:schemeClr val="tx2"/>
                </a:solidFill>
                <a:latin typeface="+mj-lt"/>
                <a:ea typeface="+mj-ea"/>
                <a:cs typeface="+mj-cs"/>
              </a:defRPr>
            </a:lvl1pPr>
          </a:lstStyle>
          <a:p>
            <a:pPr>
              <a:lnSpc>
                <a:spcPct val="100000"/>
              </a:lnSpc>
            </a:pPr>
            <a:r>
              <a:rPr lang="nl-NL" sz="8800" spc="-300" dirty="0">
                <a:solidFill>
                  <a:srgbClr val="CC0000"/>
                </a:solidFill>
              </a:rPr>
              <a:t>Stand</a:t>
            </a:r>
          </a:p>
          <a:p>
            <a:pPr>
              <a:lnSpc>
                <a:spcPct val="100000"/>
              </a:lnSpc>
            </a:pPr>
            <a:r>
              <a:rPr lang="nl-NL" sz="8800" spc="-300" dirty="0">
                <a:solidFill>
                  <a:srgbClr val="CC0000"/>
                </a:solidFill>
              </a:rPr>
              <a:t>out</a:t>
            </a:r>
          </a:p>
        </p:txBody>
      </p:sp>
      <p:sp>
        <p:nvSpPr>
          <p:cNvPr id="7" name="TextBox 6">
            <a:extLst>
              <a:ext uri="{FF2B5EF4-FFF2-40B4-BE49-F238E27FC236}">
                <a16:creationId xmlns:a16="http://schemas.microsoft.com/office/drawing/2014/main" id="{315F4CA5-58D2-9C48-AF4E-BADB458DE018}"/>
              </a:ext>
            </a:extLst>
          </p:cNvPr>
          <p:cNvSpPr txBox="1"/>
          <p:nvPr/>
        </p:nvSpPr>
        <p:spPr>
          <a:xfrm>
            <a:off x="6163377" y="4841521"/>
            <a:ext cx="5656915" cy="1310922"/>
          </a:xfrm>
          <a:prstGeom prst="rect">
            <a:avLst/>
          </a:prstGeom>
          <a:noFill/>
        </p:spPr>
        <p:txBody>
          <a:bodyPr wrap="square" numCol="2" spcCol="360000" rtlCol="0">
            <a:noAutofit/>
          </a:bodyPr>
          <a:lstStyle/>
          <a:p>
            <a:r>
              <a:rPr lang="en-US" sz="1100" dirty="0">
                <a:solidFill>
                  <a:schemeClr val="bg1"/>
                </a:solidFill>
              </a:rPr>
              <a:t>Tools that help you produce stunning, eye-catching results. So you can move ahead of the competition and open up new markets. The right tools will enable you to create profitable, captivating stories that will bring your customers back, again and again.</a:t>
            </a:r>
            <a:br>
              <a:rPr lang="en-US" sz="1100" dirty="0">
                <a:solidFill>
                  <a:schemeClr val="bg1"/>
                </a:solidFill>
              </a:rPr>
            </a:br>
            <a:r>
              <a:rPr lang="en-US" sz="1100" dirty="0">
                <a:solidFill>
                  <a:schemeClr val="bg1"/>
                </a:solidFill>
              </a:rPr>
              <a:t>At Canon Large Format Graphics, we believe in the power of the visual world. We share a passion for printing and are dedicated to make sure you stand out.</a:t>
            </a:r>
            <a:endParaRPr lang="en-GB" sz="1100" dirty="0">
              <a:solidFill>
                <a:schemeClr val="bg1"/>
              </a:solidFill>
            </a:endParaRPr>
          </a:p>
        </p:txBody>
      </p:sp>
    </p:spTree>
    <p:extLst>
      <p:ext uri="{BB962C8B-B14F-4D97-AF65-F5344CB8AC3E}">
        <p14:creationId xmlns:p14="http://schemas.microsoft.com/office/powerpoint/2010/main" val="2281638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3">
            <a:extLst>
              <a:ext uri="{FF2B5EF4-FFF2-40B4-BE49-F238E27FC236}">
                <a16:creationId xmlns:a16="http://schemas.microsoft.com/office/drawing/2014/main" id="{EBDA2E4D-3DC4-954A-B431-C9AD62EC0A02}"/>
              </a:ext>
            </a:extLst>
          </p:cNvPr>
          <p:cNvSpPr>
            <a:spLocks noGrp="1"/>
          </p:cNvSpPr>
          <p:nvPr>
            <p:ph type="ctrTitle"/>
          </p:nvPr>
        </p:nvSpPr>
        <p:spPr>
          <a:xfrm>
            <a:off x="1593873" y="1615220"/>
            <a:ext cx="4816539" cy="2387600"/>
          </a:xfrm>
        </p:spPr>
        <p:txBody>
          <a:bodyPr anchor="t" anchorCtr="0">
            <a:normAutofit/>
          </a:bodyPr>
          <a:lstStyle/>
          <a:p>
            <a:r>
              <a:rPr lang="nl-NL" sz="4800" dirty="0" err="1">
                <a:solidFill>
                  <a:schemeClr val="bg1"/>
                </a:solidFill>
              </a:rPr>
              <a:t>We’re</a:t>
            </a:r>
            <a:r>
              <a:rPr lang="nl-NL" sz="4800" dirty="0">
                <a:solidFill>
                  <a:schemeClr val="bg1"/>
                </a:solidFill>
              </a:rPr>
              <a:t> </a:t>
            </a:r>
            <a:r>
              <a:rPr lang="nl-NL" sz="4800" dirty="0" err="1">
                <a:solidFill>
                  <a:schemeClr val="bg1"/>
                </a:solidFill>
              </a:rPr>
              <a:t>shaping</a:t>
            </a:r>
            <a:br>
              <a:rPr lang="nl-NL" sz="4800" dirty="0">
                <a:solidFill>
                  <a:schemeClr val="bg1"/>
                </a:solidFill>
              </a:rPr>
            </a:br>
            <a:endParaRPr lang="nl-NL" sz="4800" dirty="0">
              <a:solidFill>
                <a:schemeClr val="bg1"/>
              </a:solidFill>
            </a:endParaRPr>
          </a:p>
        </p:txBody>
      </p:sp>
      <p:sp>
        <p:nvSpPr>
          <p:cNvPr id="14" name="Title 3">
            <a:extLst>
              <a:ext uri="{FF2B5EF4-FFF2-40B4-BE49-F238E27FC236}">
                <a16:creationId xmlns:a16="http://schemas.microsoft.com/office/drawing/2014/main" id="{BE09AE4D-C988-F947-9739-2BBF48B1E904}"/>
              </a:ext>
            </a:extLst>
          </p:cNvPr>
          <p:cNvSpPr txBox="1">
            <a:spLocks/>
          </p:cNvSpPr>
          <p:nvPr/>
        </p:nvSpPr>
        <p:spPr>
          <a:xfrm>
            <a:off x="550862" y="533400"/>
            <a:ext cx="5330173" cy="1370556"/>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5400" b="1" kern="1200" cap="all" baseline="0">
                <a:solidFill>
                  <a:schemeClr val="tx2"/>
                </a:solidFill>
                <a:latin typeface="+mj-lt"/>
                <a:ea typeface="+mj-ea"/>
                <a:cs typeface="+mj-cs"/>
              </a:defRPr>
            </a:lvl1pPr>
          </a:lstStyle>
          <a:p>
            <a:pPr>
              <a:lnSpc>
                <a:spcPct val="100000"/>
              </a:lnSpc>
            </a:pPr>
            <a:r>
              <a:rPr lang="nl-NL" sz="8200" spc="-300" dirty="0" err="1">
                <a:solidFill>
                  <a:schemeClr val="accent1"/>
                </a:solidFill>
              </a:rPr>
              <a:t>together</a:t>
            </a:r>
            <a:endParaRPr lang="nl-NL" sz="8200" spc="-300" dirty="0">
              <a:solidFill>
                <a:schemeClr val="accent1"/>
              </a:solidFill>
            </a:endParaRPr>
          </a:p>
        </p:txBody>
      </p:sp>
      <p:sp>
        <p:nvSpPr>
          <p:cNvPr id="15" name="TextBox 14">
            <a:extLst>
              <a:ext uri="{FF2B5EF4-FFF2-40B4-BE49-F238E27FC236}">
                <a16:creationId xmlns:a16="http://schemas.microsoft.com/office/drawing/2014/main" id="{315F4CA5-58D2-9C48-AF4E-BADB458DE018}"/>
              </a:ext>
            </a:extLst>
          </p:cNvPr>
          <p:cNvSpPr txBox="1"/>
          <p:nvPr/>
        </p:nvSpPr>
        <p:spPr>
          <a:xfrm>
            <a:off x="6895273" y="1614424"/>
            <a:ext cx="2573529" cy="2585323"/>
          </a:xfrm>
          <a:prstGeom prst="rect">
            <a:avLst/>
          </a:prstGeom>
          <a:noFill/>
        </p:spPr>
        <p:txBody>
          <a:bodyPr wrap="square" numCol="1" spcCol="0" rtlCol="0">
            <a:spAutoFit/>
          </a:bodyPr>
          <a:lstStyle/>
          <a:p>
            <a:r>
              <a:rPr lang="en-GB" sz="1100" b="1" dirty="0">
                <a:solidFill>
                  <a:schemeClr val="bg1"/>
                </a:solidFill>
              </a:rPr>
              <a:t>Unlock new possibilities</a:t>
            </a:r>
            <a:br>
              <a:rPr lang="en-GB" sz="1100" b="1" dirty="0">
                <a:solidFill>
                  <a:schemeClr val="bg1"/>
                </a:solidFill>
              </a:rPr>
            </a:br>
            <a:r>
              <a:rPr lang="en-GB" sz="1100" b="1" dirty="0">
                <a:solidFill>
                  <a:schemeClr val="bg1"/>
                </a:solidFill>
              </a:rPr>
              <a:t>together with Canon</a:t>
            </a:r>
          </a:p>
          <a:p>
            <a:r>
              <a:rPr lang="en-GB" sz="1000" dirty="0">
                <a:solidFill>
                  <a:schemeClr val="bg1"/>
                </a:solidFill>
              </a:rPr>
              <a:t>Canon is a world leader in professional imaging and is ranked 6th in the 2021 most reputable companies</a:t>
            </a:r>
            <a:r>
              <a:rPr lang="en-GB" sz="1000" baseline="30000" dirty="0">
                <a:solidFill>
                  <a:schemeClr val="bg1"/>
                </a:solidFill>
              </a:rPr>
              <a:t>2</a:t>
            </a:r>
            <a:r>
              <a:rPr lang="en-GB" sz="1000" dirty="0">
                <a:solidFill>
                  <a:schemeClr val="bg1"/>
                </a:solidFill>
              </a:rPr>
              <a:t>. And we have been in the top 10 list of organisations with the best reputation for 10 years.</a:t>
            </a:r>
          </a:p>
          <a:p>
            <a:br>
              <a:rPr lang="en-GB" sz="1000" dirty="0">
                <a:solidFill>
                  <a:schemeClr val="bg1"/>
                </a:solidFill>
              </a:rPr>
            </a:br>
            <a:r>
              <a:rPr lang="en-GB" sz="1000" dirty="0">
                <a:solidFill>
                  <a:schemeClr val="bg1"/>
                </a:solidFill>
              </a:rPr>
              <a:t>Canon Production Printing has over a century of experience in printing and is one of the main innovation centres of Canon. Together, our aim is to create a global network of expertise for visual communication and industrial printing.</a:t>
            </a:r>
          </a:p>
        </p:txBody>
      </p:sp>
      <p:sp>
        <p:nvSpPr>
          <p:cNvPr id="16" name="Title 3">
            <a:extLst>
              <a:ext uri="{FF2B5EF4-FFF2-40B4-BE49-F238E27FC236}">
                <a16:creationId xmlns:a16="http://schemas.microsoft.com/office/drawing/2014/main" id="{CB16D44B-DFBD-294E-B288-A49D67982719}"/>
              </a:ext>
            </a:extLst>
          </p:cNvPr>
          <p:cNvSpPr txBox="1">
            <a:spLocks/>
          </p:cNvSpPr>
          <p:nvPr/>
        </p:nvSpPr>
        <p:spPr>
          <a:xfrm>
            <a:off x="2181161" y="2235200"/>
            <a:ext cx="4816539" cy="238760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5400" b="1" kern="1200" cap="all" baseline="0">
                <a:solidFill>
                  <a:schemeClr val="tx2"/>
                </a:solidFill>
                <a:latin typeface="+mj-lt"/>
                <a:ea typeface="+mj-ea"/>
                <a:cs typeface="+mj-cs"/>
              </a:defRPr>
            </a:lvl1pPr>
          </a:lstStyle>
          <a:p>
            <a:r>
              <a:rPr lang="nl-NL" sz="4800" dirty="0" err="1">
                <a:solidFill>
                  <a:schemeClr val="bg1"/>
                </a:solidFill>
              </a:rPr>
              <a:t>tomorrow</a:t>
            </a:r>
            <a:br>
              <a:rPr lang="nl-NL" sz="4800" dirty="0">
                <a:solidFill>
                  <a:schemeClr val="bg1"/>
                </a:solidFill>
              </a:rPr>
            </a:br>
            <a:endParaRPr lang="nl-NL" sz="4800" dirty="0">
              <a:solidFill>
                <a:schemeClr val="bg1"/>
              </a:solidFill>
            </a:endParaRPr>
          </a:p>
        </p:txBody>
      </p:sp>
      <p:sp>
        <p:nvSpPr>
          <p:cNvPr id="17" name="Subtitle 2">
            <a:extLst>
              <a:ext uri="{FF2B5EF4-FFF2-40B4-BE49-F238E27FC236}">
                <a16:creationId xmlns:a16="http://schemas.microsoft.com/office/drawing/2014/main" id="{92E4DD4B-3A93-914A-8827-7D8F43EC7021}"/>
              </a:ext>
            </a:extLst>
          </p:cNvPr>
          <p:cNvSpPr>
            <a:spLocks noGrp="1"/>
          </p:cNvSpPr>
          <p:nvPr>
            <p:ph type="subTitle" idx="1"/>
          </p:nvPr>
        </p:nvSpPr>
        <p:spPr>
          <a:xfrm>
            <a:off x="3794760" y="3429000"/>
            <a:ext cx="2660904" cy="2816352"/>
          </a:xfrm>
        </p:spPr>
        <p:txBody>
          <a:bodyPr>
            <a:normAutofit/>
          </a:bodyPr>
          <a:lstStyle/>
          <a:p>
            <a:r>
              <a:rPr lang="nl-NL" sz="1100" dirty="0">
                <a:solidFill>
                  <a:schemeClr val="bg1"/>
                </a:solidFill>
              </a:rPr>
              <a:t>Behind Canon’s 80 years of experience lies our corporate DNA: respect for humanity, emphasis on technology and an enterprising spirit that has been passed down throughout our long history.</a:t>
            </a:r>
          </a:p>
          <a:p>
            <a:br>
              <a:rPr lang="nl-NL" sz="1100" dirty="0">
                <a:solidFill>
                  <a:schemeClr val="bg1"/>
                </a:solidFill>
              </a:rPr>
            </a:br>
            <a:r>
              <a:rPr lang="nl-NL" sz="1100" dirty="0">
                <a:solidFill>
                  <a:schemeClr val="bg1"/>
                </a:solidFill>
              </a:rPr>
              <a:t>Canon Inc. is ranked 61st</a:t>
            </a:r>
            <a:r>
              <a:rPr lang="nl-NL" sz="1100" baseline="30000" dirty="0">
                <a:solidFill>
                  <a:schemeClr val="bg1"/>
                </a:solidFill>
              </a:rPr>
              <a:t>1</a:t>
            </a:r>
            <a:r>
              <a:rPr lang="nl-NL" sz="1100" dirty="0">
                <a:solidFill>
                  <a:schemeClr val="bg1"/>
                </a:solidFill>
              </a:rPr>
              <a:t> in the 2019 best brands in the world. In fact, we have been in the top 100 for 20 years. This reputation is supported by three key performance factors: relevance, responsiveness and authenticity. </a:t>
            </a:r>
            <a:br>
              <a:rPr lang="nl-NL" sz="1100" dirty="0">
                <a:solidFill>
                  <a:schemeClr val="bg1"/>
                </a:solidFill>
              </a:rPr>
            </a:br>
            <a:br>
              <a:rPr lang="nl-NL" sz="1100" dirty="0">
                <a:solidFill>
                  <a:schemeClr val="bg1"/>
                </a:solidFill>
              </a:rPr>
            </a:br>
            <a:r>
              <a:rPr lang="nl-NL" sz="1100" dirty="0">
                <a:solidFill>
                  <a:schemeClr val="bg1"/>
                </a:solidFill>
              </a:rPr>
              <a:t>Canon has identified commercial printing as one of our four strategic focus directions.</a:t>
            </a:r>
          </a:p>
          <a:p>
            <a:endParaRPr lang="nl-NL" sz="1100" dirty="0">
              <a:solidFill>
                <a:schemeClr val="bg1"/>
              </a:solidFill>
            </a:endParaRPr>
          </a:p>
        </p:txBody>
      </p:sp>
      <p:sp>
        <p:nvSpPr>
          <p:cNvPr id="18" name="TextBox 17">
            <a:extLst>
              <a:ext uri="{FF2B5EF4-FFF2-40B4-BE49-F238E27FC236}">
                <a16:creationId xmlns:a16="http://schemas.microsoft.com/office/drawing/2014/main" id="{AA248C7A-D343-1646-8694-93EFFBEEB59B}"/>
              </a:ext>
            </a:extLst>
          </p:cNvPr>
          <p:cNvSpPr txBox="1"/>
          <p:nvPr/>
        </p:nvSpPr>
        <p:spPr>
          <a:xfrm>
            <a:off x="9627615" y="1614424"/>
            <a:ext cx="2223009" cy="2585323"/>
          </a:xfrm>
          <a:prstGeom prst="rect">
            <a:avLst/>
          </a:prstGeom>
          <a:noFill/>
        </p:spPr>
        <p:txBody>
          <a:bodyPr wrap="square" numCol="1" spcCol="0" rtlCol="0">
            <a:spAutoFit/>
          </a:bodyPr>
          <a:lstStyle/>
          <a:p>
            <a:r>
              <a:rPr lang="en-GB" sz="1100" b="1" dirty="0">
                <a:solidFill>
                  <a:schemeClr val="bg1"/>
                </a:solidFill>
              </a:rPr>
              <a:t>Imagine what’s next, </a:t>
            </a:r>
          </a:p>
          <a:p>
            <a:r>
              <a:rPr lang="en-GB" sz="1100" b="1" dirty="0">
                <a:solidFill>
                  <a:schemeClr val="bg1"/>
                </a:solidFill>
              </a:rPr>
              <a:t>guided by you</a:t>
            </a:r>
          </a:p>
          <a:p>
            <a:r>
              <a:rPr lang="en-GB" sz="1000" dirty="0">
                <a:solidFill>
                  <a:schemeClr val="bg1"/>
                </a:solidFill>
              </a:rPr>
              <a:t>We learn first-hand from the people who are changing the world we live in. Supported by your feedback, we work with our partners to develop astonishing technologies and products. Can you dare to imagine what you’re going to do next? Let’s do it together!</a:t>
            </a:r>
          </a:p>
          <a:p>
            <a:br>
              <a:rPr lang="en-GB" sz="1000" dirty="0">
                <a:solidFill>
                  <a:schemeClr val="bg1"/>
                </a:solidFill>
              </a:rPr>
            </a:br>
            <a:endParaRPr lang="en-GB" sz="1000" dirty="0">
              <a:solidFill>
                <a:schemeClr val="bg1"/>
              </a:solidFill>
            </a:endParaRPr>
          </a:p>
          <a:p>
            <a:r>
              <a:rPr lang="en-GB" sz="1000" dirty="0">
                <a:solidFill>
                  <a:schemeClr val="bg1"/>
                </a:solidFill>
              </a:rPr>
              <a:t>Together, we can shape tomorrow: experts working with experts, accelerating innovation.</a:t>
            </a:r>
          </a:p>
        </p:txBody>
      </p:sp>
      <p:sp>
        <p:nvSpPr>
          <p:cNvPr id="19" name="Subtitle 4">
            <a:extLst>
              <a:ext uri="{FF2B5EF4-FFF2-40B4-BE49-F238E27FC236}">
                <a16:creationId xmlns:a16="http://schemas.microsoft.com/office/drawing/2014/main" id="{D6506A0E-B6B2-8E42-8AD0-3510F8A45505}"/>
              </a:ext>
            </a:extLst>
          </p:cNvPr>
          <p:cNvSpPr txBox="1">
            <a:spLocks/>
          </p:cNvSpPr>
          <p:nvPr/>
        </p:nvSpPr>
        <p:spPr>
          <a:xfrm>
            <a:off x="6997700" y="4811619"/>
            <a:ext cx="3088132" cy="903381"/>
          </a:xfrm>
          <a:prstGeom prst="rect">
            <a:avLst/>
          </a:prstGeom>
          <a:ln w="19050">
            <a:solidFill>
              <a:schemeClr val="accent1"/>
            </a:solidFill>
          </a:ln>
        </p:spPr>
        <p:txBody>
          <a:bodyPr vert="horz" lIns="288000" tIns="216000" rIns="288000" bIns="251999" rtlCol="0">
            <a:normAutofit/>
          </a:bodyPr>
          <a:lstStyle>
            <a:lvl1pPr marL="0" indent="0" algn="l" defTabSz="914400" rtl="0" eaLnBrk="1" latinLnBrk="0" hangingPunct="1">
              <a:lnSpc>
                <a:spcPct val="90000"/>
              </a:lnSpc>
              <a:spcBef>
                <a:spcPts val="0"/>
              </a:spcBef>
              <a:buClr>
                <a:srgbClr val="CC0000"/>
              </a:buClr>
              <a:buFont typeface="Arial" panose="020B0604020202020204" pitchFamily="34" charset="0"/>
              <a:buNone/>
              <a:defRPr sz="1800" kern="1200">
                <a:solidFill>
                  <a:schemeClr val="tx2"/>
                </a:solidFill>
                <a:latin typeface="+mn-lt"/>
                <a:ea typeface="+mn-ea"/>
                <a:cs typeface="+mn-cs"/>
              </a:defRPr>
            </a:lvl1pPr>
            <a:lvl2pPr marL="457200" indent="0" algn="ctr" defTabSz="914400" rtl="0" eaLnBrk="1" latinLnBrk="0" hangingPunct="1">
              <a:lnSpc>
                <a:spcPct val="90000"/>
              </a:lnSpc>
              <a:spcBef>
                <a:spcPts val="500"/>
              </a:spcBef>
              <a:buClr>
                <a:srgbClr val="CC0000"/>
              </a:buClr>
              <a:buFont typeface="Arial" panose="020B0604020202020204" pitchFamily="34" charset="0"/>
              <a:buNone/>
              <a:defRPr sz="2000" kern="1200">
                <a:solidFill>
                  <a:schemeClr val="tx2"/>
                </a:solidFill>
                <a:latin typeface="+mn-lt"/>
                <a:ea typeface="+mn-ea"/>
                <a:cs typeface="+mn-cs"/>
              </a:defRPr>
            </a:lvl2pPr>
            <a:lvl3pPr marL="914400" indent="0" algn="ctr" defTabSz="914400" rtl="0" eaLnBrk="1" latinLnBrk="0" hangingPunct="1">
              <a:lnSpc>
                <a:spcPct val="90000"/>
              </a:lnSpc>
              <a:spcBef>
                <a:spcPts val="500"/>
              </a:spcBef>
              <a:buClr>
                <a:srgbClr val="CC0000"/>
              </a:buClr>
              <a:buFont typeface="Arial" panose="020B0604020202020204" pitchFamily="34" charset="0"/>
              <a:buNone/>
              <a:defRPr sz="1800" kern="1200">
                <a:solidFill>
                  <a:schemeClr val="tx2"/>
                </a:solidFill>
                <a:latin typeface="+mn-lt"/>
                <a:ea typeface="+mn-ea"/>
                <a:cs typeface="+mn-cs"/>
              </a:defRPr>
            </a:lvl3pPr>
            <a:lvl4pPr marL="1371600" indent="0" algn="ctr" defTabSz="914400" rtl="0" eaLnBrk="1" latinLnBrk="0" hangingPunct="1">
              <a:lnSpc>
                <a:spcPct val="90000"/>
              </a:lnSpc>
              <a:spcBef>
                <a:spcPts val="500"/>
              </a:spcBef>
              <a:buClr>
                <a:srgbClr val="CC0000"/>
              </a:buClr>
              <a:buFont typeface="Arial" panose="020B0604020202020204" pitchFamily="34" charset="0"/>
              <a:buNone/>
              <a:defRPr sz="1600" kern="1200">
                <a:solidFill>
                  <a:schemeClr val="tx2"/>
                </a:solidFill>
                <a:latin typeface="+mn-lt"/>
                <a:ea typeface="+mn-ea"/>
                <a:cs typeface="+mn-cs"/>
              </a:defRPr>
            </a:lvl4pPr>
            <a:lvl5pPr marL="1828800" indent="0" algn="ctr" defTabSz="914400" rtl="0" eaLnBrk="1" latinLnBrk="0" hangingPunct="1">
              <a:lnSpc>
                <a:spcPct val="90000"/>
              </a:lnSpc>
              <a:spcBef>
                <a:spcPts val="500"/>
              </a:spcBef>
              <a:buClr>
                <a:srgbClr val="CC0000"/>
              </a:buClr>
              <a:buFont typeface="Arial" panose="020B0604020202020204" pitchFamily="34" charset="0"/>
              <a:buNone/>
              <a:defRPr sz="1600" kern="1200">
                <a:solidFill>
                  <a:schemeClr val="tx2"/>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pPr>
            <a:r>
              <a:rPr lang="nl-NL" sz="1400" dirty="0">
                <a:solidFill>
                  <a:schemeClr val="bg1"/>
                </a:solidFill>
              </a:rPr>
              <a:t>“living </a:t>
            </a:r>
            <a:r>
              <a:rPr lang="nl-NL" sz="1400" dirty="0" err="1">
                <a:solidFill>
                  <a:schemeClr val="bg1"/>
                </a:solidFill>
              </a:rPr>
              <a:t>and</a:t>
            </a:r>
            <a:r>
              <a:rPr lang="nl-NL" sz="1400" dirty="0">
                <a:solidFill>
                  <a:schemeClr val="bg1"/>
                </a:solidFill>
              </a:rPr>
              <a:t> </a:t>
            </a:r>
            <a:r>
              <a:rPr lang="nl-NL" sz="1400" dirty="0" err="1">
                <a:solidFill>
                  <a:schemeClr val="bg1"/>
                </a:solidFill>
              </a:rPr>
              <a:t>working</a:t>
            </a:r>
            <a:r>
              <a:rPr lang="nl-NL" sz="1400" dirty="0">
                <a:solidFill>
                  <a:schemeClr val="bg1"/>
                </a:solidFill>
              </a:rPr>
              <a:t> </a:t>
            </a:r>
            <a:r>
              <a:rPr lang="nl-NL" sz="1400" dirty="0" err="1">
                <a:solidFill>
                  <a:schemeClr val="bg1"/>
                </a:solidFill>
              </a:rPr>
              <a:t>together</a:t>
            </a:r>
            <a:r>
              <a:rPr lang="nl-NL" sz="1400" dirty="0">
                <a:solidFill>
                  <a:schemeClr val="bg1"/>
                </a:solidFill>
              </a:rPr>
              <a:t> </a:t>
            </a:r>
            <a:r>
              <a:rPr lang="nl-NL" sz="1400" dirty="0" err="1">
                <a:solidFill>
                  <a:schemeClr val="bg1"/>
                </a:solidFill>
              </a:rPr>
              <a:t>for</a:t>
            </a:r>
            <a:r>
              <a:rPr lang="nl-NL" sz="1400" dirty="0">
                <a:solidFill>
                  <a:schemeClr val="bg1"/>
                </a:solidFill>
              </a:rPr>
              <a:t> </a:t>
            </a:r>
            <a:r>
              <a:rPr lang="nl-NL" sz="1400" dirty="0" err="1">
                <a:solidFill>
                  <a:schemeClr val="bg1"/>
                </a:solidFill>
              </a:rPr>
              <a:t>the</a:t>
            </a:r>
            <a:r>
              <a:rPr lang="nl-NL" sz="1400" dirty="0">
                <a:solidFill>
                  <a:schemeClr val="bg1"/>
                </a:solidFill>
              </a:rPr>
              <a:t> common </a:t>
            </a:r>
            <a:r>
              <a:rPr lang="nl-NL" sz="1400" dirty="0" err="1">
                <a:solidFill>
                  <a:schemeClr val="bg1"/>
                </a:solidFill>
              </a:rPr>
              <a:t>good</a:t>
            </a:r>
            <a:r>
              <a:rPr lang="nl-NL" sz="1400" dirty="0">
                <a:solidFill>
                  <a:schemeClr val="bg1"/>
                </a:solidFill>
              </a:rPr>
              <a:t>”</a:t>
            </a:r>
          </a:p>
        </p:txBody>
      </p:sp>
      <p:sp>
        <p:nvSpPr>
          <p:cNvPr id="20" name="TextBox 19">
            <a:extLst>
              <a:ext uri="{FF2B5EF4-FFF2-40B4-BE49-F238E27FC236}">
                <a16:creationId xmlns:a16="http://schemas.microsoft.com/office/drawing/2014/main" id="{470790BA-99B2-7B42-B38D-E8CD684B66D6}"/>
              </a:ext>
            </a:extLst>
          </p:cNvPr>
          <p:cNvSpPr txBox="1"/>
          <p:nvPr/>
        </p:nvSpPr>
        <p:spPr>
          <a:xfrm>
            <a:off x="6894576" y="4398264"/>
            <a:ext cx="832279" cy="338554"/>
          </a:xfrm>
          <a:prstGeom prst="rect">
            <a:avLst/>
          </a:prstGeom>
          <a:noFill/>
        </p:spPr>
        <p:txBody>
          <a:bodyPr wrap="none" rtlCol="0">
            <a:spAutoFit/>
          </a:bodyPr>
          <a:lstStyle/>
          <a:p>
            <a:r>
              <a:rPr lang="nl-NL" sz="1600" b="1" dirty="0" err="1">
                <a:solidFill>
                  <a:schemeClr val="bg1"/>
                </a:solidFill>
              </a:rPr>
              <a:t>Kyosei</a:t>
            </a:r>
            <a:endParaRPr lang="nl-NL" sz="1600" b="1" dirty="0">
              <a:solidFill>
                <a:schemeClr val="bg1"/>
              </a:solidFill>
            </a:endParaRPr>
          </a:p>
        </p:txBody>
      </p:sp>
      <p:pic>
        <p:nvPicPr>
          <p:cNvPr id="21" name="Picture 20" descr="A picture containing transport, wheel&#10;&#10;Description automatically generated">
            <a:extLst>
              <a:ext uri="{FF2B5EF4-FFF2-40B4-BE49-F238E27FC236}">
                <a16:creationId xmlns:a16="http://schemas.microsoft.com/office/drawing/2014/main" id="{5D524D24-8523-5945-B1AC-8DD8F8BDFD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28432" y="5883734"/>
            <a:ext cx="1175336" cy="645082"/>
          </a:xfrm>
          <a:prstGeom prst="rect">
            <a:avLst/>
          </a:prstGeom>
        </p:spPr>
      </p:pic>
    </p:spTree>
    <p:extLst>
      <p:ext uri="{BB962C8B-B14F-4D97-AF65-F5344CB8AC3E}">
        <p14:creationId xmlns:p14="http://schemas.microsoft.com/office/powerpoint/2010/main" val="1403337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09AE4D-C988-F947-9739-2BBF48B1E904}"/>
              </a:ext>
            </a:extLst>
          </p:cNvPr>
          <p:cNvSpPr txBox="1">
            <a:spLocks/>
          </p:cNvSpPr>
          <p:nvPr/>
        </p:nvSpPr>
        <p:spPr>
          <a:xfrm>
            <a:off x="550863" y="3125762"/>
            <a:ext cx="4916748" cy="1370556"/>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5400" b="1" kern="1200" cap="all" baseline="0">
                <a:solidFill>
                  <a:schemeClr val="tx2"/>
                </a:solidFill>
                <a:latin typeface="+mj-lt"/>
                <a:ea typeface="+mj-ea"/>
                <a:cs typeface="+mj-cs"/>
              </a:defRPr>
            </a:lvl1pPr>
          </a:lstStyle>
          <a:p>
            <a:pPr>
              <a:lnSpc>
                <a:spcPct val="100000"/>
              </a:lnSpc>
            </a:pPr>
            <a:r>
              <a:rPr lang="nl-NL" sz="8800" spc="-300" dirty="0">
                <a:solidFill>
                  <a:schemeClr val="accent1"/>
                </a:solidFill>
              </a:rPr>
              <a:t>EDGE</a:t>
            </a:r>
          </a:p>
        </p:txBody>
      </p:sp>
      <p:sp>
        <p:nvSpPr>
          <p:cNvPr id="5" name="TextBox 4">
            <a:extLst>
              <a:ext uri="{FF2B5EF4-FFF2-40B4-BE49-F238E27FC236}">
                <a16:creationId xmlns:a16="http://schemas.microsoft.com/office/drawing/2014/main" id="{AA248C7A-D343-1646-8694-93EFFBEEB59B}"/>
              </a:ext>
            </a:extLst>
          </p:cNvPr>
          <p:cNvSpPr txBox="1"/>
          <p:nvPr/>
        </p:nvSpPr>
        <p:spPr>
          <a:xfrm>
            <a:off x="6456277" y="1614424"/>
            <a:ext cx="2484000" cy="3185487"/>
          </a:xfrm>
          <a:prstGeom prst="rect">
            <a:avLst/>
          </a:prstGeom>
          <a:noFill/>
        </p:spPr>
        <p:txBody>
          <a:bodyPr wrap="square" numCol="1" spcCol="0" rtlCol="0">
            <a:spAutoFit/>
          </a:bodyPr>
          <a:lstStyle/>
          <a:p>
            <a:r>
              <a:rPr lang="en-GB" sz="1100" b="1" dirty="0">
                <a:solidFill>
                  <a:schemeClr val="bg1"/>
                </a:solidFill>
              </a:rPr>
              <a:t>Core components</a:t>
            </a:r>
          </a:p>
          <a:p>
            <a:r>
              <a:rPr lang="en-US" sz="1000" dirty="0">
                <a:solidFill>
                  <a:schemeClr val="bg1"/>
                </a:solidFill>
              </a:rPr>
              <a:t>At Canon Production Printing we are continuously improving the key components that make up our solutions. These include our printheads, that offer unique precision, efficiency and application versatility. </a:t>
            </a:r>
          </a:p>
          <a:p>
            <a:endParaRPr lang="en-US" sz="1000" dirty="0">
              <a:solidFill>
                <a:schemeClr val="bg1"/>
              </a:solidFill>
            </a:endParaRPr>
          </a:p>
          <a:p>
            <a:r>
              <a:rPr lang="en-US" sz="1000" dirty="0">
                <a:solidFill>
                  <a:schemeClr val="bg1"/>
                </a:solidFill>
              </a:rPr>
              <a:t>We develop inks. From game- changing UVgel technology, that provides wider </a:t>
            </a:r>
            <a:r>
              <a:rPr lang="en-US" sz="1000" dirty="0" err="1">
                <a:solidFill>
                  <a:schemeClr val="bg1"/>
                </a:solidFill>
              </a:rPr>
              <a:t>colour</a:t>
            </a:r>
            <a:r>
              <a:rPr lang="en-US" sz="1000" dirty="0">
                <a:solidFill>
                  <a:schemeClr val="bg1"/>
                </a:solidFill>
              </a:rPr>
              <a:t> </a:t>
            </a:r>
            <a:r>
              <a:rPr lang="en-US" sz="1000" dirty="0" err="1">
                <a:solidFill>
                  <a:schemeClr val="bg1"/>
                </a:solidFill>
              </a:rPr>
              <a:t>gamuts</a:t>
            </a:r>
            <a:r>
              <a:rPr lang="en-US" sz="1000" dirty="0">
                <a:solidFill>
                  <a:schemeClr val="bg1"/>
                </a:solidFill>
              </a:rPr>
              <a:t> and higher resolutions for roll-to-roll printers, to flatbed inks that can be applied in 4, 6 or 8 independent ink channels.</a:t>
            </a:r>
          </a:p>
          <a:p>
            <a:endParaRPr lang="en-US" sz="1000" dirty="0">
              <a:solidFill>
                <a:schemeClr val="bg1"/>
              </a:solidFill>
            </a:endParaRPr>
          </a:p>
          <a:p>
            <a:r>
              <a:rPr lang="en-US" sz="1000" dirty="0">
                <a:solidFill>
                  <a:schemeClr val="bg1"/>
                </a:solidFill>
              </a:rPr>
              <a:t>We also supply a wide range of media, that is truly tuned to our printers. And we partner with major media manufacturers to certify our printers and </a:t>
            </a:r>
            <a:r>
              <a:rPr lang="en-US" sz="1000" dirty="0" err="1">
                <a:solidFill>
                  <a:schemeClr val="bg1"/>
                </a:solidFill>
              </a:rPr>
              <a:t>maximise</a:t>
            </a:r>
            <a:r>
              <a:rPr lang="en-US" sz="1000" dirty="0">
                <a:solidFill>
                  <a:schemeClr val="bg1"/>
                </a:solidFill>
              </a:rPr>
              <a:t> performance.</a:t>
            </a:r>
          </a:p>
        </p:txBody>
      </p:sp>
      <p:sp>
        <p:nvSpPr>
          <p:cNvPr id="6" name="Title 3">
            <a:extLst>
              <a:ext uri="{FF2B5EF4-FFF2-40B4-BE49-F238E27FC236}">
                <a16:creationId xmlns:a16="http://schemas.microsoft.com/office/drawing/2014/main" id="{68EA6889-E726-5943-829D-A8CED606901B}"/>
              </a:ext>
            </a:extLst>
          </p:cNvPr>
          <p:cNvSpPr>
            <a:spLocks noGrp="1"/>
          </p:cNvSpPr>
          <p:nvPr>
            <p:ph type="ctrTitle"/>
          </p:nvPr>
        </p:nvSpPr>
        <p:spPr>
          <a:xfrm>
            <a:off x="550863" y="1052307"/>
            <a:ext cx="7546215" cy="1584400"/>
          </a:xfrm>
        </p:spPr>
        <p:txBody>
          <a:bodyPr>
            <a:normAutofit/>
          </a:bodyPr>
          <a:lstStyle/>
          <a:p>
            <a:r>
              <a:rPr lang="nl-NL" sz="4800" dirty="0">
                <a:solidFill>
                  <a:schemeClr val="bg1"/>
                </a:solidFill>
              </a:rPr>
              <a:t>LARGE FORMAT GRAPHICS</a:t>
            </a:r>
          </a:p>
        </p:txBody>
      </p:sp>
      <p:sp>
        <p:nvSpPr>
          <p:cNvPr id="7" name="TextBox 6">
            <a:extLst>
              <a:ext uri="{FF2B5EF4-FFF2-40B4-BE49-F238E27FC236}">
                <a16:creationId xmlns:a16="http://schemas.microsoft.com/office/drawing/2014/main" id="{725C01B4-E098-234D-869A-B952E2BB8AFF}"/>
              </a:ext>
            </a:extLst>
          </p:cNvPr>
          <p:cNvSpPr txBox="1"/>
          <p:nvPr/>
        </p:nvSpPr>
        <p:spPr>
          <a:xfrm>
            <a:off x="9261794" y="1614424"/>
            <a:ext cx="2484000" cy="5509200"/>
          </a:xfrm>
          <a:prstGeom prst="rect">
            <a:avLst/>
          </a:prstGeom>
          <a:noFill/>
        </p:spPr>
        <p:txBody>
          <a:bodyPr wrap="square" numCol="1" spcCol="0" rtlCol="0">
            <a:spAutoFit/>
          </a:bodyPr>
          <a:lstStyle/>
          <a:p>
            <a:r>
              <a:rPr lang="en-GB" sz="1100" b="1" dirty="0">
                <a:solidFill>
                  <a:schemeClr val="bg1"/>
                </a:solidFill>
              </a:rPr>
              <a:t>End-to-end workflow automation</a:t>
            </a:r>
          </a:p>
          <a:p>
            <a:r>
              <a:rPr lang="en-US" sz="1000" dirty="0">
                <a:solidFill>
                  <a:schemeClr val="bg1"/>
                </a:solidFill>
              </a:rPr>
              <a:t>We design our printers with open interfaces, so they can be seamlessly integrated in your workflow. Open interfaces enable you to exchange job information with your Management Information System, to connect a jumbo roll, a cutter, stacker and/or </a:t>
            </a:r>
            <a:r>
              <a:rPr lang="en-US" sz="1000" dirty="0" err="1">
                <a:solidFill>
                  <a:schemeClr val="bg1"/>
                </a:solidFill>
              </a:rPr>
              <a:t>rewinder</a:t>
            </a:r>
            <a:r>
              <a:rPr lang="en-US" sz="1000" dirty="0">
                <a:solidFill>
                  <a:schemeClr val="bg1"/>
                </a:solidFill>
              </a:rPr>
              <a:t>. You can even add </a:t>
            </a:r>
            <a:r>
              <a:rPr lang="en-US" sz="1000" dirty="0" err="1">
                <a:solidFill>
                  <a:schemeClr val="bg1"/>
                </a:solidFill>
              </a:rPr>
              <a:t>robotised</a:t>
            </a:r>
            <a:r>
              <a:rPr lang="en-US" sz="1000" dirty="0">
                <a:solidFill>
                  <a:schemeClr val="bg1"/>
                </a:solidFill>
              </a:rPr>
              <a:t> media handling. </a:t>
            </a:r>
          </a:p>
          <a:p>
            <a:endParaRPr lang="en-US" sz="1000" dirty="0">
              <a:solidFill>
                <a:schemeClr val="bg1"/>
              </a:solidFill>
            </a:endParaRPr>
          </a:p>
          <a:p>
            <a:r>
              <a:rPr lang="en-US" sz="1000" dirty="0">
                <a:solidFill>
                  <a:schemeClr val="bg1"/>
                </a:solidFill>
              </a:rPr>
              <a:t>We develop software that manages the workflow of your printing processes from order intake to the finished product. We partner with leading software manufacturers, to </a:t>
            </a:r>
            <a:r>
              <a:rPr lang="en-US" sz="1000" dirty="0" err="1">
                <a:solidFill>
                  <a:schemeClr val="bg1"/>
                </a:solidFill>
              </a:rPr>
              <a:t>optimise</a:t>
            </a:r>
            <a:r>
              <a:rPr lang="en-US" sz="1000" dirty="0">
                <a:solidFill>
                  <a:schemeClr val="bg1"/>
                </a:solidFill>
              </a:rPr>
              <a:t> productivity and </a:t>
            </a:r>
            <a:r>
              <a:rPr lang="en-US" sz="1000" dirty="0" err="1">
                <a:solidFill>
                  <a:schemeClr val="bg1"/>
                </a:solidFill>
              </a:rPr>
              <a:t>maximise</a:t>
            </a:r>
            <a:r>
              <a:rPr lang="en-US" sz="1000" dirty="0">
                <a:solidFill>
                  <a:schemeClr val="bg1"/>
                </a:solidFill>
              </a:rPr>
              <a:t> workflow automation in multi-brand production floors.</a:t>
            </a:r>
          </a:p>
          <a:p>
            <a:endParaRPr lang="en-US" sz="1000" dirty="0">
              <a:solidFill>
                <a:schemeClr val="bg1"/>
              </a:solidFill>
            </a:endParaRPr>
          </a:p>
          <a:p>
            <a:r>
              <a:rPr lang="en-US" sz="1000" dirty="0">
                <a:solidFill>
                  <a:schemeClr val="bg1"/>
                </a:solidFill>
              </a:rPr>
              <a:t>Our global network of account managers, application specialists and service engineers are dedicated to help you getting the most from your Canon printers, so you can focus on your customers and open up new growth opportunities.</a:t>
            </a:r>
            <a:endParaRPr lang="en-GB" sz="1000" dirty="0">
              <a:solidFill>
                <a:schemeClr val="bg1"/>
              </a:solidFill>
            </a:endParaRPr>
          </a:p>
          <a:p>
            <a:endParaRPr lang="en-US" sz="1000" dirty="0">
              <a:solidFill>
                <a:schemeClr val="bg1"/>
              </a:solidFill>
            </a:endParaRPr>
          </a:p>
        </p:txBody>
      </p:sp>
      <p:sp>
        <p:nvSpPr>
          <p:cNvPr id="8" name="Title 3">
            <a:extLst>
              <a:ext uri="{FF2B5EF4-FFF2-40B4-BE49-F238E27FC236}">
                <a16:creationId xmlns:a16="http://schemas.microsoft.com/office/drawing/2014/main" id="{5CF3B730-32F5-024F-B083-FE1E6F7401F4}"/>
              </a:ext>
            </a:extLst>
          </p:cNvPr>
          <p:cNvSpPr txBox="1">
            <a:spLocks/>
          </p:cNvSpPr>
          <p:nvPr/>
        </p:nvSpPr>
        <p:spPr>
          <a:xfrm>
            <a:off x="1987826" y="379375"/>
            <a:ext cx="6177752" cy="1584400"/>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5400" b="1" kern="1200" cap="all" baseline="0">
                <a:solidFill>
                  <a:schemeClr val="tx2"/>
                </a:solidFill>
                <a:latin typeface="+mj-lt"/>
                <a:ea typeface="+mj-ea"/>
                <a:cs typeface="+mj-cs"/>
              </a:defRPr>
            </a:lvl1pPr>
          </a:lstStyle>
          <a:p>
            <a:r>
              <a:rPr lang="nl-NL" sz="4800" dirty="0">
                <a:solidFill>
                  <a:schemeClr val="bg1"/>
                </a:solidFill>
              </a:rPr>
              <a:t>canon</a:t>
            </a:r>
            <a:br>
              <a:rPr lang="nl-NL" sz="4800" dirty="0">
                <a:solidFill>
                  <a:schemeClr val="bg1"/>
                </a:solidFill>
              </a:rPr>
            </a:br>
            <a:endParaRPr lang="nl-NL" sz="4800" dirty="0">
              <a:solidFill>
                <a:schemeClr val="bg1"/>
              </a:solidFill>
            </a:endParaRPr>
          </a:p>
        </p:txBody>
      </p:sp>
      <p:sp>
        <p:nvSpPr>
          <p:cNvPr id="9" name="Title 3">
            <a:extLst>
              <a:ext uri="{FF2B5EF4-FFF2-40B4-BE49-F238E27FC236}">
                <a16:creationId xmlns:a16="http://schemas.microsoft.com/office/drawing/2014/main" id="{7690B372-7712-B443-9557-C0BFC8BF616F}"/>
              </a:ext>
            </a:extLst>
          </p:cNvPr>
          <p:cNvSpPr txBox="1">
            <a:spLocks/>
          </p:cNvSpPr>
          <p:nvPr/>
        </p:nvSpPr>
        <p:spPr>
          <a:xfrm>
            <a:off x="550863" y="1736958"/>
            <a:ext cx="7546215" cy="1584400"/>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5400" b="1" kern="1200" cap="all" baseline="0">
                <a:solidFill>
                  <a:schemeClr val="tx2"/>
                </a:solidFill>
                <a:latin typeface="+mj-lt"/>
                <a:ea typeface="+mj-ea"/>
                <a:cs typeface="+mj-cs"/>
              </a:defRPr>
            </a:lvl1pPr>
          </a:lstStyle>
          <a:p>
            <a:r>
              <a:rPr lang="nl-NL" sz="4800" dirty="0" err="1">
                <a:solidFill>
                  <a:schemeClr val="bg1"/>
                </a:solidFill>
              </a:rPr>
              <a:t>Gives</a:t>
            </a:r>
            <a:r>
              <a:rPr lang="nl-NL" sz="4800" dirty="0">
                <a:solidFill>
                  <a:schemeClr val="bg1"/>
                </a:solidFill>
              </a:rPr>
              <a:t> </a:t>
            </a:r>
            <a:r>
              <a:rPr lang="nl-NL" sz="4800" dirty="0" err="1">
                <a:solidFill>
                  <a:schemeClr val="bg1"/>
                </a:solidFill>
              </a:rPr>
              <a:t>you</a:t>
            </a:r>
            <a:r>
              <a:rPr lang="nl-NL" sz="4800" dirty="0">
                <a:solidFill>
                  <a:schemeClr val="bg1"/>
                </a:solidFill>
              </a:rPr>
              <a:t> </a:t>
            </a:r>
            <a:r>
              <a:rPr lang="nl-NL" sz="4800" dirty="0" err="1">
                <a:solidFill>
                  <a:schemeClr val="bg1"/>
                </a:solidFill>
              </a:rPr>
              <a:t>the</a:t>
            </a:r>
            <a:endParaRPr lang="nl-NL" sz="4800" dirty="0">
              <a:solidFill>
                <a:schemeClr val="bg1"/>
              </a:solidFill>
            </a:endParaRPr>
          </a:p>
        </p:txBody>
      </p:sp>
      <p:sp>
        <p:nvSpPr>
          <p:cNvPr id="10" name="Subtitle 2">
            <a:extLst>
              <a:ext uri="{FF2B5EF4-FFF2-40B4-BE49-F238E27FC236}">
                <a16:creationId xmlns:a16="http://schemas.microsoft.com/office/drawing/2014/main" id="{6DC09DDB-1000-7147-9CB1-7B3B10ACF5E9}"/>
              </a:ext>
            </a:extLst>
          </p:cNvPr>
          <p:cNvSpPr>
            <a:spLocks noGrp="1"/>
          </p:cNvSpPr>
          <p:nvPr>
            <p:ph type="subTitle" idx="1"/>
          </p:nvPr>
        </p:nvSpPr>
        <p:spPr>
          <a:xfrm>
            <a:off x="3794760" y="3429000"/>
            <a:ext cx="2340000" cy="2816352"/>
          </a:xfrm>
        </p:spPr>
        <p:txBody>
          <a:bodyPr>
            <a:normAutofit/>
          </a:bodyPr>
          <a:lstStyle/>
          <a:p>
            <a:r>
              <a:rPr lang="nl-NL" sz="1100" dirty="0">
                <a:solidFill>
                  <a:schemeClr val="bg1"/>
                </a:solidFill>
              </a:rPr>
              <a:t>At Canon Large Format Graphics, </a:t>
            </a:r>
            <a:r>
              <a:rPr lang="en-US" sz="1100" dirty="0">
                <a:solidFill>
                  <a:schemeClr val="bg1"/>
                </a:solidFill>
              </a:rPr>
              <a:t>we are constantly challenging the status quo. We develop our own technologies and are continuously improving the core components that create an end-to-end printing solution.</a:t>
            </a:r>
            <a:br>
              <a:rPr lang="nl-NL" sz="1100" dirty="0">
                <a:solidFill>
                  <a:schemeClr val="bg1"/>
                </a:solidFill>
              </a:rPr>
            </a:br>
            <a:endParaRPr lang="nl-NL" sz="1100" dirty="0">
              <a:solidFill>
                <a:schemeClr val="bg1"/>
              </a:solidFill>
            </a:endParaRPr>
          </a:p>
          <a:p>
            <a:r>
              <a:rPr lang="nl-NL" sz="1100" dirty="0" err="1">
                <a:solidFill>
                  <a:schemeClr val="bg1"/>
                </a:solidFill>
              </a:rPr>
              <a:t>This</a:t>
            </a:r>
            <a:r>
              <a:rPr lang="nl-NL" sz="1100" dirty="0">
                <a:solidFill>
                  <a:schemeClr val="bg1"/>
                </a:solidFill>
              </a:rPr>
              <a:t> is </a:t>
            </a:r>
            <a:r>
              <a:rPr lang="nl-NL" sz="1100" dirty="0" err="1">
                <a:solidFill>
                  <a:schemeClr val="bg1"/>
                </a:solidFill>
              </a:rPr>
              <a:t>why</a:t>
            </a:r>
            <a:r>
              <a:rPr lang="nl-NL" sz="1100" dirty="0">
                <a:solidFill>
                  <a:schemeClr val="bg1"/>
                </a:solidFill>
              </a:rPr>
              <a:t> in 2019 Canon Inc. </a:t>
            </a:r>
            <a:r>
              <a:rPr lang="nl-NL" sz="1100" dirty="0" err="1">
                <a:solidFill>
                  <a:schemeClr val="bg1"/>
                </a:solidFill>
              </a:rPr>
              <a:t>ranked</a:t>
            </a:r>
            <a:r>
              <a:rPr lang="nl-NL" sz="1100" dirty="0">
                <a:solidFill>
                  <a:schemeClr val="bg1"/>
                </a:solidFill>
              </a:rPr>
              <a:t> 3rd in </a:t>
            </a:r>
            <a:r>
              <a:rPr lang="nl-NL" sz="1100" dirty="0" err="1">
                <a:solidFill>
                  <a:schemeClr val="bg1"/>
                </a:solidFill>
              </a:rPr>
              <a:t>the</a:t>
            </a:r>
            <a:r>
              <a:rPr lang="nl-NL" sz="1100" dirty="0">
                <a:solidFill>
                  <a:schemeClr val="bg1"/>
                </a:solidFill>
              </a:rPr>
              <a:t> </a:t>
            </a:r>
            <a:r>
              <a:rPr lang="nl-NL" sz="1100" dirty="0" err="1">
                <a:solidFill>
                  <a:schemeClr val="bg1"/>
                </a:solidFill>
              </a:rPr>
              <a:t>number</a:t>
            </a:r>
            <a:r>
              <a:rPr lang="nl-NL" sz="1100" dirty="0">
                <a:solidFill>
                  <a:schemeClr val="bg1"/>
                </a:solidFill>
              </a:rPr>
              <a:t> of U.S. patents awarded</a:t>
            </a:r>
            <a:r>
              <a:rPr lang="nl-NL" sz="1100" baseline="30000" dirty="0">
                <a:solidFill>
                  <a:schemeClr val="bg1"/>
                </a:solidFill>
              </a:rPr>
              <a:t>3</a:t>
            </a:r>
            <a:r>
              <a:rPr lang="nl-NL" sz="1100" dirty="0">
                <a:solidFill>
                  <a:schemeClr val="bg1"/>
                </a:solidFill>
              </a:rPr>
              <a:t>. As a </a:t>
            </a:r>
            <a:r>
              <a:rPr lang="nl-NL" sz="1100" dirty="0" err="1">
                <a:solidFill>
                  <a:schemeClr val="bg1"/>
                </a:solidFill>
              </a:rPr>
              <a:t>result</a:t>
            </a:r>
            <a:r>
              <a:rPr lang="nl-NL" sz="1100" dirty="0">
                <a:solidFill>
                  <a:schemeClr val="bg1"/>
                </a:solidFill>
              </a:rPr>
              <a:t>, we are </a:t>
            </a:r>
            <a:r>
              <a:rPr lang="nl-NL" sz="1100" dirty="0" err="1">
                <a:solidFill>
                  <a:schemeClr val="bg1"/>
                </a:solidFill>
              </a:rPr>
              <a:t>the</a:t>
            </a:r>
            <a:r>
              <a:rPr lang="nl-NL" sz="1100" dirty="0">
                <a:solidFill>
                  <a:schemeClr val="bg1"/>
                </a:solidFill>
              </a:rPr>
              <a:t> </a:t>
            </a:r>
            <a:r>
              <a:rPr lang="nl-NL" sz="1100" dirty="0" err="1">
                <a:solidFill>
                  <a:schemeClr val="bg1"/>
                </a:solidFill>
              </a:rPr>
              <a:t>only</a:t>
            </a:r>
            <a:r>
              <a:rPr lang="nl-NL" sz="1100" dirty="0">
                <a:solidFill>
                  <a:schemeClr val="bg1"/>
                </a:solidFill>
              </a:rPr>
              <a:t> company in </a:t>
            </a:r>
            <a:r>
              <a:rPr lang="nl-NL" sz="1100" dirty="0" err="1">
                <a:solidFill>
                  <a:schemeClr val="bg1"/>
                </a:solidFill>
              </a:rPr>
              <a:t>the</a:t>
            </a:r>
            <a:r>
              <a:rPr lang="nl-NL" sz="1100" dirty="0">
                <a:solidFill>
                  <a:schemeClr val="bg1"/>
                </a:solidFill>
              </a:rPr>
              <a:t> </a:t>
            </a:r>
            <a:r>
              <a:rPr lang="nl-NL" sz="1100" dirty="0" err="1">
                <a:solidFill>
                  <a:schemeClr val="bg1"/>
                </a:solidFill>
              </a:rPr>
              <a:t>world</a:t>
            </a:r>
            <a:r>
              <a:rPr lang="nl-NL" sz="1100" dirty="0">
                <a:solidFill>
                  <a:schemeClr val="bg1"/>
                </a:solidFill>
              </a:rPr>
              <a:t> </a:t>
            </a:r>
            <a:r>
              <a:rPr lang="nl-NL" sz="1100" dirty="0" err="1">
                <a:solidFill>
                  <a:schemeClr val="bg1"/>
                </a:solidFill>
              </a:rPr>
              <a:t>to</a:t>
            </a:r>
            <a:r>
              <a:rPr lang="nl-NL" sz="1100" dirty="0">
                <a:solidFill>
                  <a:schemeClr val="bg1"/>
                </a:solidFill>
              </a:rPr>
              <a:t> have </a:t>
            </a:r>
            <a:r>
              <a:rPr lang="nl-NL" sz="1100" dirty="0" err="1">
                <a:solidFill>
                  <a:schemeClr val="bg1"/>
                </a:solidFill>
              </a:rPr>
              <a:t>ranked</a:t>
            </a:r>
            <a:r>
              <a:rPr lang="nl-NL" sz="1100" dirty="0">
                <a:solidFill>
                  <a:schemeClr val="bg1"/>
                </a:solidFill>
              </a:rPr>
              <a:t> in </a:t>
            </a:r>
            <a:r>
              <a:rPr lang="nl-NL" sz="1100" dirty="0" err="1">
                <a:solidFill>
                  <a:schemeClr val="bg1"/>
                </a:solidFill>
              </a:rPr>
              <a:t>the</a:t>
            </a:r>
            <a:r>
              <a:rPr lang="nl-NL" sz="1100" dirty="0">
                <a:solidFill>
                  <a:schemeClr val="bg1"/>
                </a:solidFill>
              </a:rPr>
              <a:t> top 5 </a:t>
            </a:r>
            <a:r>
              <a:rPr lang="nl-NL" sz="1100" dirty="0" err="1">
                <a:solidFill>
                  <a:schemeClr val="bg1"/>
                </a:solidFill>
              </a:rPr>
              <a:t>for</a:t>
            </a:r>
            <a:r>
              <a:rPr lang="nl-NL" sz="1100" dirty="0">
                <a:solidFill>
                  <a:schemeClr val="bg1"/>
                </a:solidFill>
              </a:rPr>
              <a:t> 34 </a:t>
            </a:r>
            <a:r>
              <a:rPr lang="nl-NL" sz="1100" dirty="0" err="1">
                <a:solidFill>
                  <a:schemeClr val="bg1"/>
                </a:solidFill>
              </a:rPr>
              <a:t>years</a:t>
            </a:r>
            <a:r>
              <a:rPr lang="nl-NL" sz="1100" dirty="0">
                <a:solidFill>
                  <a:schemeClr val="bg1"/>
                </a:solidFill>
              </a:rPr>
              <a:t> running. </a:t>
            </a:r>
            <a:r>
              <a:rPr lang="nl-NL" sz="1100" dirty="0" err="1">
                <a:solidFill>
                  <a:schemeClr val="bg1"/>
                </a:solidFill>
              </a:rPr>
              <a:t>What’s</a:t>
            </a:r>
            <a:r>
              <a:rPr lang="nl-NL" sz="1100" dirty="0">
                <a:solidFill>
                  <a:schemeClr val="bg1"/>
                </a:solidFill>
              </a:rPr>
              <a:t> more, Canon </a:t>
            </a:r>
            <a:r>
              <a:rPr lang="nl-NL" sz="1100" dirty="0" err="1">
                <a:solidFill>
                  <a:schemeClr val="bg1"/>
                </a:solidFill>
              </a:rPr>
              <a:t>once</a:t>
            </a:r>
            <a:r>
              <a:rPr lang="nl-NL" sz="1100" dirty="0">
                <a:solidFill>
                  <a:schemeClr val="bg1"/>
                </a:solidFill>
              </a:rPr>
              <a:t> </a:t>
            </a:r>
            <a:r>
              <a:rPr lang="nl-NL" sz="1100" dirty="0" err="1">
                <a:solidFill>
                  <a:schemeClr val="bg1"/>
                </a:solidFill>
              </a:rPr>
              <a:t>again</a:t>
            </a:r>
            <a:r>
              <a:rPr lang="nl-NL" sz="1100" dirty="0">
                <a:solidFill>
                  <a:schemeClr val="bg1"/>
                </a:solidFill>
              </a:rPr>
              <a:t> </a:t>
            </a:r>
            <a:r>
              <a:rPr lang="nl-NL" sz="1100" dirty="0" err="1">
                <a:solidFill>
                  <a:schemeClr val="bg1"/>
                </a:solidFill>
              </a:rPr>
              <a:t>ranked</a:t>
            </a:r>
            <a:r>
              <a:rPr lang="nl-NL" sz="1100" dirty="0">
                <a:solidFill>
                  <a:schemeClr val="bg1"/>
                </a:solidFill>
              </a:rPr>
              <a:t> first </a:t>
            </a:r>
            <a:r>
              <a:rPr lang="nl-NL" sz="1100" dirty="0" err="1">
                <a:solidFill>
                  <a:schemeClr val="bg1"/>
                </a:solidFill>
              </a:rPr>
              <a:t>among</a:t>
            </a:r>
            <a:r>
              <a:rPr lang="nl-NL" sz="1100" dirty="0">
                <a:solidFill>
                  <a:schemeClr val="bg1"/>
                </a:solidFill>
              </a:rPr>
              <a:t> </a:t>
            </a:r>
            <a:r>
              <a:rPr lang="nl-NL" sz="1100" dirty="0" err="1">
                <a:solidFill>
                  <a:schemeClr val="bg1"/>
                </a:solidFill>
              </a:rPr>
              <a:t>Japanese</a:t>
            </a:r>
            <a:r>
              <a:rPr lang="nl-NL" sz="1100" dirty="0">
                <a:solidFill>
                  <a:schemeClr val="bg1"/>
                </a:solidFill>
              </a:rPr>
              <a:t> companies.</a:t>
            </a:r>
          </a:p>
        </p:txBody>
      </p:sp>
    </p:spTree>
    <p:extLst>
      <p:ext uri="{BB962C8B-B14F-4D97-AF65-F5344CB8AC3E}">
        <p14:creationId xmlns:p14="http://schemas.microsoft.com/office/powerpoint/2010/main" val="3660264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DA2E4D-3DC4-954A-B431-C9AD62EC0A02}"/>
              </a:ext>
            </a:extLst>
          </p:cNvPr>
          <p:cNvSpPr>
            <a:spLocks noGrp="1"/>
          </p:cNvSpPr>
          <p:nvPr>
            <p:ph type="ctrTitle"/>
          </p:nvPr>
        </p:nvSpPr>
        <p:spPr>
          <a:xfrm>
            <a:off x="4819295" y="1607942"/>
            <a:ext cx="3564144" cy="2387600"/>
          </a:xfrm>
        </p:spPr>
        <p:txBody>
          <a:bodyPr anchor="t" anchorCtr="0">
            <a:normAutofit/>
          </a:bodyPr>
          <a:lstStyle/>
          <a:p>
            <a:r>
              <a:rPr lang="nl-NL" sz="4800" dirty="0" err="1">
                <a:solidFill>
                  <a:schemeClr val="bg1"/>
                </a:solidFill>
              </a:rPr>
              <a:t>By</a:t>
            </a:r>
            <a:r>
              <a:rPr lang="nl-NL" sz="4800" dirty="0">
                <a:solidFill>
                  <a:schemeClr val="bg1"/>
                </a:solidFill>
              </a:rPr>
              <a:t> nature</a:t>
            </a:r>
            <a:br>
              <a:rPr lang="nl-NL" sz="4800" dirty="0">
                <a:solidFill>
                  <a:schemeClr val="bg1"/>
                </a:solidFill>
              </a:rPr>
            </a:br>
            <a:endParaRPr lang="nl-NL" sz="4800" dirty="0">
              <a:solidFill>
                <a:schemeClr val="bg1"/>
              </a:solidFill>
            </a:endParaRPr>
          </a:p>
        </p:txBody>
      </p:sp>
      <p:sp>
        <p:nvSpPr>
          <p:cNvPr id="5" name="Title 3">
            <a:extLst>
              <a:ext uri="{FF2B5EF4-FFF2-40B4-BE49-F238E27FC236}">
                <a16:creationId xmlns:a16="http://schemas.microsoft.com/office/drawing/2014/main" id="{BE09AE4D-C988-F947-9739-2BBF48B1E904}"/>
              </a:ext>
            </a:extLst>
          </p:cNvPr>
          <p:cNvSpPr txBox="1">
            <a:spLocks/>
          </p:cNvSpPr>
          <p:nvPr/>
        </p:nvSpPr>
        <p:spPr>
          <a:xfrm>
            <a:off x="1946526" y="533400"/>
            <a:ext cx="8583512" cy="1370556"/>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5400" b="1" kern="1200" cap="all" baseline="0">
                <a:solidFill>
                  <a:schemeClr val="tx2"/>
                </a:solidFill>
                <a:latin typeface="+mj-lt"/>
                <a:ea typeface="+mj-ea"/>
                <a:cs typeface="+mj-cs"/>
              </a:defRPr>
            </a:lvl1pPr>
          </a:lstStyle>
          <a:p>
            <a:pPr>
              <a:lnSpc>
                <a:spcPct val="100000"/>
              </a:lnSpc>
            </a:pPr>
            <a:r>
              <a:rPr lang="nl-NL" sz="8200" spc="-300" dirty="0" err="1">
                <a:solidFill>
                  <a:schemeClr val="accent1"/>
                </a:solidFill>
              </a:rPr>
              <a:t>sustainable</a:t>
            </a:r>
            <a:endParaRPr lang="nl-NL" sz="8200" spc="-300" dirty="0">
              <a:solidFill>
                <a:schemeClr val="accent1"/>
              </a:solidFill>
            </a:endParaRPr>
          </a:p>
        </p:txBody>
      </p:sp>
      <p:sp>
        <p:nvSpPr>
          <p:cNvPr id="6" name="TextBox 5">
            <a:extLst>
              <a:ext uri="{FF2B5EF4-FFF2-40B4-BE49-F238E27FC236}">
                <a16:creationId xmlns:a16="http://schemas.microsoft.com/office/drawing/2014/main" id="{315F4CA5-58D2-9C48-AF4E-BADB458DE018}"/>
              </a:ext>
            </a:extLst>
          </p:cNvPr>
          <p:cNvSpPr txBox="1"/>
          <p:nvPr/>
        </p:nvSpPr>
        <p:spPr>
          <a:xfrm>
            <a:off x="5322696" y="2394070"/>
            <a:ext cx="2573529" cy="3477875"/>
          </a:xfrm>
          <a:prstGeom prst="rect">
            <a:avLst/>
          </a:prstGeom>
          <a:noFill/>
        </p:spPr>
        <p:txBody>
          <a:bodyPr wrap="square" numCol="1" spcCol="0" rtlCol="0">
            <a:spAutoFit/>
          </a:bodyPr>
          <a:lstStyle/>
          <a:p>
            <a:r>
              <a:rPr lang="en-US" sz="1000" dirty="0">
                <a:solidFill>
                  <a:schemeClr val="bg1"/>
                </a:solidFill>
              </a:rPr>
              <a:t>We believe every manufacturer has a responsibility to ensure its operations and practices are environmentally sound. We apply this standard for environmental respect to every aspect of our operations. At every stage of the process, we make energy and resource conservation and the elimination of hazardous substances our most important goals. </a:t>
            </a:r>
            <a:r>
              <a:rPr lang="en-US" sz="1000" dirty="0" err="1">
                <a:solidFill>
                  <a:schemeClr val="bg1"/>
                </a:solidFill>
              </a:rPr>
              <a:t>Minimising</a:t>
            </a:r>
            <a:r>
              <a:rPr lang="en-US" sz="1000" dirty="0">
                <a:solidFill>
                  <a:schemeClr val="bg1"/>
                </a:solidFill>
              </a:rPr>
              <a:t> the consumption of natural resources means paying attention to what happens to products at the end of their lives. This is why we ensure the lifetime of our products is prolonged wherever possible.</a:t>
            </a:r>
          </a:p>
          <a:p>
            <a:br>
              <a:rPr lang="en-GB" sz="1000" dirty="0">
                <a:solidFill>
                  <a:schemeClr val="bg1"/>
                </a:solidFill>
              </a:rPr>
            </a:br>
            <a:r>
              <a:rPr lang="en-GB" sz="1000" dirty="0">
                <a:solidFill>
                  <a:schemeClr val="bg1"/>
                </a:solidFill>
              </a:rPr>
              <a:t>Canon is a partner of WIPO GREEN</a:t>
            </a:r>
            <a:r>
              <a:rPr lang="en-GB" sz="1000" baseline="30000" dirty="0">
                <a:solidFill>
                  <a:schemeClr val="bg1"/>
                </a:solidFill>
              </a:rPr>
              <a:t>4</a:t>
            </a:r>
            <a:r>
              <a:rPr lang="en-GB" sz="1000" dirty="0">
                <a:solidFill>
                  <a:schemeClr val="bg1"/>
                </a:solidFill>
              </a:rPr>
              <a:t>, an international programme that promotes the coordination of technologies for environmental protection.</a:t>
            </a:r>
          </a:p>
        </p:txBody>
      </p:sp>
    </p:spTree>
    <p:extLst>
      <p:ext uri="{BB962C8B-B14F-4D97-AF65-F5344CB8AC3E}">
        <p14:creationId xmlns:p14="http://schemas.microsoft.com/office/powerpoint/2010/main" val="1620306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DDF27D-7FCC-404C-9C9C-475B8000BE1A}"/>
              </a:ext>
            </a:extLst>
          </p:cNvPr>
          <p:cNvSpPr txBox="1"/>
          <p:nvPr/>
        </p:nvSpPr>
        <p:spPr>
          <a:xfrm>
            <a:off x="6895272" y="1614424"/>
            <a:ext cx="4745865" cy="2985433"/>
          </a:xfrm>
          <a:prstGeom prst="rect">
            <a:avLst/>
          </a:prstGeom>
          <a:noFill/>
        </p:spPr>
        <p:txBody>
          <a:bodyPr wrap="square" numCol="2" spcCol="360000" rtlCol="0">
            <a:spAutoFit/>
          </a:bodyPr>
          <a:lstStyle/>
          <a:p>
            <a:r>
              <a:rPr lang="en-GB" sz="1100" b="1" dirty="0">
                <a:solidFill>
                  <a:schemeClr val="bg1"/>
                </a:solidFill>
              </a:rPr>
              <a:t>Our award-winning UV flatbed range</a:t>
            </a:r>
          </a:p>
          <a:p>
            <a:r>
              <a:rPr lang="en-US" sz="1000" dirty="0">
                <a:solidFill>
                  <a:schemeClr val="bg1"/>
                </a:solidFill>
              </a:rPr>
              <a:t>Take your Large Format Graphics capabilities to the next level with the Arizona series. These UV curable inkjet printers allow you to produce flawless photo-quality prints on virtually any media imaginable. With a completely renewed range of models to choose from, the Arizona series offer fantastic opportunities to boost your Large Format Graphics revenues. </a:t>
            </a:r>
          </a:p>
          <a:p>
            <a:endParaRPr lang="en-US" sz="1000" dirty="0">
              <a:solidFill>
                <a:schemeClr val="bg1"/>
              </a:solidFill>
            </a:endParaRPr>
          </a:p>
          <a:p>
            <a:r>
              <a:rPr lang="en-US" sz="1000" dirty="0">
                <a:solidFill>
                  <a:schemeClr val="bg1"/>
                </a:solidFill>
              </a:rPr>
              <a:t>The original Arizona 250 GT was </a:t>
            </a:r>
            <a:r>
              <a:rPr lang="en-US" sz="1000" dirty="0" err="1">
                <a:solidFill>
                  <a:schemeClr val="bg1"/>
                </a:solidFill>
              </a:rPr>
              <a:t>honoured</a:t>
            </a:r>
            <a:r>
              <a:rPr lang="en-US" sz="1000" dirty="0">
                <a:solidFill>
                  <a:schemeClr val="bg1"/>
                </a:solidFill>
              </a:rPr>
              <a:t> with the DPI Vision Award,</a:t>
            </a:r>
          </a:p>
          <a:p>
            <a:endParaRPr lang="en-US" sz="1000" dirty="0">
              <a:solidFill>
                <a:schemeClr val="bg1"/>
              </a:solidFill>
            </a:endParaRPr>
          </a:p>
          <a:p>
            <a:endParaRPr lang="en-US" sz="1000" dirty="0">
              <a:solidFill>
                <a:schemeClr val="bg1"/>
              </a:solidFill>
            </a:endParaRPr>
          </a:p>
          <a:p>
            <a:r>
              <a:rPr lang="en-US" sz="1000" dirty="0">
                <a:solidFill>
                  <a:schemeClr val="bg1"/>
                </a:solidFill>
              </a:rPr>
              <a:t>given to the digital imaging product development most likely to have a profound and positive effect on the industry. Since then, the Arizona series has gone from strength to strength, collecting more than 35 industry awards for its exceptional image quality, versatility and productivity. </a:t>
            </a:r>
          </a:p>
          <a:p>
            <a:endParaRPr lang="en-US" sz="1000" dirty="0">
              <a:solidFill>
                <a:schemeClr val="bg1"/>
              </a:solidFill>
            </a:endParaRPr>
          </a:p>
          <a:p>
            <a:r>
              <a:rPr lang="en-US" sz="1000" dirty="0">
                <a:solidFill>
                  <a:schemeClr val="bg1"/>
                </a:solidFill>
              </a:rPr>
              <a:t>The Arizona series is truly the bestselling flatbed printer in the market, with more than 7000 installed worldwide.</a:t>
            </a:r>
            <a:endParaRPr lang="en-GB" sz="1000" dirty="0">
              <a:solidFill>
                <a:schemeClr val="bg1"/>
              </a:solidFill>
            </a:endParaRPr>
          </a:p>
        </p:txBody>
      </p:sp>
      <p:sp>
        <p:nvSpPr>
          <p:cNvPr id="5" name="Subtitle 4">
            <a:extLst>
              <a:ext uri="{FF2B5EF4-FFF2-40B4-BE49-F238E27FC236}">
                <a16:creationId xmlns:a16="http://schemas.microsoft.com/office/drawing/2014/main" id="{C7273D7E-D8AA-EB4A-A5A4-5B54A538AC14}"/>
              </a:ext>
            </a:extLst>
          </p:cNvPr>
          <p:cNvSpPr>
            <a:spLocks noGrp="1"/>
          </p:cNvSpPr>
          <p:nvPr>
            <p:ph type="subTitle" idx="1"/>
          </p:nvPr>
        </p:nvSpPr>
        <p:spPr>
          <a:xfrm>
            <a:off x="6997699" y="4564086"/>
            <a:ext cx="4643439" cy="1528983"/>
          </a:xfrm>
          <a:ln w="19050">
            <a:solidFill>
              <a:schemeClr val="accent1"/>
            </a:solidFill>
          </a:ln>
        </p:spPr>
        <p:txBody>
          <a:bodyPr lIns="468000" tIns="180000" rIns="288000" bIns="180000">
            <a:normAutofit/>
          </a:bodyPr>
          <a:lstStyle/>
          <a:p>
            <a:pPr>
              <a:lnSpc>
                <a:spcPts val="1300"/>
              </a:lnSpc>
            </a:pPr>
            <a:r>
              <a:rPr lang="en-US" sz="1000" b="1" dirty="0">
                <a:solidFill>
                  <a:schemeClr val="accent1"/>
                </a:solidFill>
              </a:rPr>
              <a:t>We’ve had many Arizona series printers over the years. Every generation is better, proving that Canon Large Format Graphics really understands our needs. The machines have great productivity and an application range that allows us to make the most out of our creativity. And with our Canon Application Specialist, we can explore new market opportunities together.</a:t>
            </a:r>
            <a:endParaRPr lang="nl-NL" sz="1000" b="1" dirty="0">
              <a:solidFill>
                <a:schemeClr val="accent1"/>
              </a:solidFill>
            </a:endParaRPr>
          </a:p>
        </p:txBody>
      </p:sp>
      <p:sp>
        <p:nvSpPr>
          <p:cNvPr id="6" name="TextBox 5">
            <a:extLst>
              <a:ext uri="{FF2B5EF4-FFF2-40B4-BE49-F238E27FC236}">
                <a16:creationId xmlns:a16="http://schemas.microsoft.com/office/drawing/2014/main" id="{44BEB919-95C8-6645-A22E-1E5026BF8B81}"/>
              </a:ext>
            </a:extLst>
          </p:cNvPr>
          <p:cNvSpPr txBox="1"/>
          <p:nvPr/>
        </p:nvSpPr>
        <p:spPr>
          <a:xfrm>
            <a:off x="6997700" y="4507586"/>
            <a:ext cx="455574" cy="769441"/>
          </a:xfrm>
          <a:prstGeom prst="rect">
            <a:avLst/>
          </a:prstGeom>
          <a:noFill/>
        </p:spPr>
        <p:txBody>
          <a:bodyPr wrap="none" rtlCol="0">
            <a:spAutoFit/>
          </a:bodyPr>
          <a:lstStyle/>
          <a:p>
            <a:r>
              <a:rPr lang="nl-NL" sz="4400" b="1" dirty="0">
                <a:solidFill>
                  <a:schemeClr val="accent1"/>
                </a:solidFill>
              </a:rPr>
              <a:t>“</a:t>
            </a:r>
          </a:p>
        </p:txBody>
      </p:sp>
      <p:sp>
        <p:nvSpPr>
          <p:cNvPr id="7" name="TextBox 6">
            <a:extLst>
              <a:ext uri="{FF2B5EF4-FFF2-40B4-BE49-F238E27FC236}">
                <a16:creationId xmlns:a16="http://schemas.microsoft.com/office/drawing/2014/main" id="{172695D1-4A30-E74C-A509-FA32EE53492D}"/>
              </a:ext>
            </a:extLst>
          </p:cNvPr>
          <p:cNvSpPr txBox="1"/>
          <p:nvPr/>
        </p:nvSpPr>
        <p:spPr>
          <a:xfrm rot="10800000">
            <a:off x="11213431" y="5326474"/>
            <a:ext cx="455574" cy="769441"/>
          </a:xfrm>
          <a:prstGeom prst="rect">
            <a:avLst/>
          </a:prstGeom>
          <a:noFill/>
        </p:spPr>
        <p:txBody>
          <a:bodyPr wrap="none" rtlCol="0">
            <a:spAutoFit/>
          </a:bodyPr>
          <a:lstStyle/>
          <a:p>
            <a:r>
              <a:rPr lang="nl-NL" sz="4400" b="1" dirty="0">
                <a:solidFill>
                  <a:schemeClr val="accent1"/>
                </a:solidFill>
              </a:rPr>
              <a:t>“</a:t>
            </a:r>
          </a:p>
        </p:txBody>
      </p:sp>
      <p:sp>
        <p:nvSpPr>
          <p:cNvPr id="8" name="Title 3">
            <a:extLst>
              <a:ext uri="{FF2B5EF4-FFF2-40B4-BE49-F238E27FC236}">
                <a16:creationId xmlns:a16="http://schemas.microsoft.com/office/drawing/2014/main" id="{A7412BB7-0251-AB45-BBAB-88140CFCA238}"/>
              </a:ext>
            </a:extLst>
          </p:cNvPr>
          <p:cNvSpPr txBox="1">
            <a:spLocks/>
          </p:cNvSpPr>
          <p:nvPr/>
        </p:nvSpPr>
        <p:spPr>
          <a:xfrm>
            <a:off x="1987826" y="379375"/>
            <a:ext cx="6177752" cy="1584400"/>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5400" b="1" kern="1200" cap="all" baseline="0">
                <a:solidFill>
                  <a:schemeClr val="tx2"/>
                </a:solidFill>
                <a:latin typeface="+mj-lt"/>
                <a:ea typeface="+mj-ea"/>
                <a:cs typeface="+mj-cs"/>
              </a:defRPr>
            </a:lvl1pPr>
          </a:lstStyle>
          <a:p>
            <a:r>
              <a:rPr lang="nl-NL" sz="4800" dirty="0">
                <a:solidFill>
                  <a:schemeClr val="bg1"/>
                </a:solidFill>
              </a:rPr>
              <a:t>The</a:t>
            </a:r>
          </a:p>
          <a:p>
            <a:endParaRPr lang="nl-NL" sz="4800" dirty="0">
              <a:solidFill>
                <a:schemeClr val="bg1"/>
              </a:solidFill>
            </a:endParaRPr>
          </a:p>
        </p:txBody>
      </p:sp>
      <p:sp>
        <p:nvSpPr>
          <p:cNvPr id="9" name="Title 3">
            <a:extLst>
              <a:ext uri="{FF2B5EF4-FFF2-40B4-BE49-F238E27FC236}">
                <a16:creationId xmlns:a16="http://schemas.microsoft.com/office/drawing/2014/main" id="{1D3BCA7F-0F9E-CA44-9FCD-8E575EE2762C}"/>
              </a:ext>
            </a:extLst>
          </p:cNvPr>
          <p:cNvSpPr txBox="1">
            <a:spLocks/>
          </p:cNvSpPr>
          <p:nvPr/>
        </p:nvSpPr>
        <p:spPr>
          <a:xfrm>
            <a:off x="550862" y="1130166"/>
            <a:ext cx="5330173" cy="1370556"/>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5400" b="1" kern="1200" cap="all" baseline="0">
                <a:solidFill>
                  <a:schemeClr val="tx2"/>
                </a:solidFill>
                <a:latin typeface="+mj-lt"/>
                <a:ea typeface="+mj-ea"/>
                <a:cs typeface="+mj-cs"/>
              </a:defRPr>
            </a:lvl1pPr>
          </a:lstStyle>
          <a:p>
            <a:pPr>
              <a:lnSpc>
                <a:spcPct val="100000"/>
              </a:lnSpc>
            </a:pPr>
            <a:r>
              <a:rPr lang="nl-NL" sz="8200" spc="-300" dirty="0" err="1">
                <a:solidFill>
                  <a:schemeClr val="accent1"/>
                </a:solidFill>
              </a:rPr>
              <a:t>arizona</a:t>
            </a:r>
            <a:endParaRPr lang="nl-NL" sz="8200" spc="-300" dirty="0">
              <a:solidFill>
                <a:schemeClr val="accent1"/>
              </a:solidFill>
            </a:endParaRPr>
          </a:p>
        </p:txBody>
      </p:sp>
      <p:sp>
        <p:nvSpPr>
          <p:cNvPr id="10" name="Title 3">
            <a:extLst>
              <a:ext uri="{FF2B5EF4-FFF2-40B4-BE49-F238E27FC236}">
                <a16:creationId xmlns:a16="http://schemas.microsoft.com/office/drawing/2014/main" id="{887F184F-905B-B34C-872E-6415C7DBEC36}"/>
              </a:ext>
            </a:extLst>
          </p:cNvPr>
          <p:cNvSpPr txBox="1">
            <a:spLocks/>
          </p:cNvSpPr>
          <p:nvPr/>
        </p:nvSpPr>
        <p:spPr>
          <a:xfrm>
            <a:off x="3162938" y="2235200"/>
            <a:ext cx="4816539" cy="238760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5400" b="1" kern="1200" cap="all" baseline="0">
                <a:solidFill>
                  <a:schemeClr val="tx2"/>
                </a:solidFill>
                <a:latin typeface="+mj-lt"/>
                <a:ea typeface="+mj-ea"/>
                <a:cs typeface="+mj-cs"/>
              </a:defRPr>
            </a:lvl1pPr>
          </a:lstStyle>
          <a:p>
            <a:r>
              <a:rPr lang="nl-NL" sz="4800" dirty="0">
                <a:solidFill>
                  <a:schemeClr val="bg1"/>
                </a:solidFill>
              </a:rPr>
              <a:t>series</a:t>
            </a:r>
          </a:p>
        </p:txBody>
      </p:sp>
    </p:spTree>
    <p:extLst>
      <p:ext uri="{BB962C8B-B14F-4D97-AF65-F5344CB8AC3E}">
        <p14:creationId xmlns:p14="http://schemas.microsoft.com/office/powerpoint/2010/main" val="214251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EDDF27D-7FCC-404C-9C9C-475B8000BE1A}"/>
              </a:ext>
            </a:extLst>
          </p:cNvPr>
          <p:cNvSpPr txBox="1"/>
          <p:nvPr/>
        </p:nvSpPr>
        <p:spPr>
          <a:xfrm>
            <a:off x="6895272" y="3620921"/>
            <a:ext cx="4745865" cy="4124206"/>
          </a:xfrm>
          <a:prstGeom prst="rect">
            <a:avLst/>
          </a:prstGeom>
          <a:noFill/>
        </p:spPr>
        <p:txBody>
          <a:bodyPr wrap="square" numCol="2" spcCol="360000" rtlCol="0">
            <a:spAutoFit/>
          </a:bodyPr>
          <a:lstStyle/>
          <a:p>
            <a:r>
              <a:rPr lang="en-GB" sz="1100" b="1" dirty="0">
                <a:solidFill>
                  <a:schemeClr val="bg1"/>
                </a:solidFill>
              </a:rPr>
              <a:t>Our revolutionary </a:t>
            </a:r>
            <a:r>
              <a:rPr lang="en-GB" sz="1100" b="1" dirty="0" err="1">
                <a:solidFill>
                  <a:schemeClr val="bg1"/>
                </a:solidFill>
              </a:rPr>
              <a:t>UVgel</a:t>
            </a:r>
            <a:r>
              <a:rPr lang="en-GB" sz="1100" b="1" dirty="0">
                <a:solidFill>
                  <a:schemeClr val="bg1"/>
                </a:solidFill>
              </a:rPr>
              <a:t> </a:t>
            </a:r>
          </a:p>
          <a:p>
            <a:r>
              <a:rPr lang="en-GB" sz="1100" b="1" dirty="0">
                <a:solidFill>
                  <a:schemeClr val="bg1"/>
                </a:solidFill>
              </a:rPr>
              <a:t>roll-to-roll range</a:t>
            </a:r>
          </a:p>
          <a:p>
            <a:r>
              <a:rPr lang="en-US" sz="1000" dirty="0">
                <a:solidFill>
                  <a:schemeClr val="bg1"/>
                </a:solidFill>
              </a:rPr>
              <a:t>For some customers, only the highest artistry is good enough. With your Colorado series printer, you can give them what they need while improving your bottom line. Rely on instant-dry prints on a wide range of materials thanks to market-proven UVgel technology, next-level automation and breakthrough productivity. Exceed your customer expectations. Every time!</a:t>
            </a:r>
          </a:p>
          <a:p>
            <a:endParaRPr lang="en-US" sz="1000" dirty="0">
              <a:solidFill>
                <a:schemeClr val="bg1"/>
              </a:solidFill>
            </a:endParaRPr>
          </a:p>
          <a:p>
            <a:endParaRPr lang="en-US" sz="1000" dirty="0">
              <a:solidFill>
                <a:schemeClr val="bg1"/>
              </a:solidFill>
            </a:endParaRPr>
          </a:p>
          <a:p>
            <a:endParaRPr lang="en-US" sz="1000" dirty="0">
              <a:solidFill>
                <a:schemeClr val="bg1"/>
              </a:solidFill>
            </a:endParaRPr>
          </a:p>
          <a:p>
            <a:endParaRPr lang="en-US" sz="1000" dirty="0">
              <a:solidFill>
                <a:schemeClr val="bg1"/>
              </a:solidFill>
            </a:endParaRPr>
          </a:p>
          <a:p>
            <a:endParaRPr lang="en-US" sz="1000" dirty="0">
              <a:solidFill>
                <a:schemeClr val="bg1"/>
              </a:solidFill>
            </a:endParaRPr>
          </a:p>
          <a:p>
            <a:endParaRPr lang="en-US" sz="1000" dirty="0">
              <a:solidFill>
                <a:schemeClr val="bg1"/>
              </a:solidFill>
            </a:endParaRPr>
          </a:p>
          <a:p>
            <a:endParaRPr lang="en-US" sz="1000" dirty="0">
              <a:solidFill>
                <a:schemeClr val="bg1"/>
              </a:solidFill>
            </a:endParaRPr>
          </a:p>
          <a:p>
            <a:endParaRPr lang="en-US" sz="1000" dirty="0">
              <a:solidFill>
                <a:schemeClr val="bg1"/>
              </a:solidFill>
            </a:endParaRPr>
          </a:p>
          <a:p>
            <a:endParaRPr lang="en-US" sz="1000" dirty="0">
              <a:solidFill>
                <a:schemeClr val="bg1"/>
              </a:solidFill>
            </a:endParaRPr>
          </a:p>
          <a:p>
            <a:endParaRPr lang="en-US" sz="1000" dirty="0">
              <a:solidFill>
                <a:schemeClr val="bg1"/>
              </a:solidFill>
            </a:endParaRPr>
          </a:p>
          <a:p>
            <a:endParaRPr lang="en-US" sz="1000" dirty="0">
              <a:solidFill>
                <a:schemeClr val="bg1"/>
              </a:solidFill>
            </a:endParaRPr>
          </a:p>
          <a:p>
            <a:endParaRPr lang="en-US" sz="1000" dirty="0">
              <a:solidFill>
                <a:schemeClr val="bg1"/>
              </a:solidFill>
            </a:endParaRPr>
          </a:p>
          <a:p>
            <a:endParaRPr lang="en-US" sz="1000" dirty="0">
              <a:solidFill>
                <a:schemeClr val="bg1"/>
              </a:solidFill>
            </a:endParaRPr>
          </a:p>
          <a:p>
            <a:r>
              <a:rPr lang="en-US" sz="1000" dirty="0">
                <a:solidFill>
                  <a:schemeClr val="bg1"/>
                </a:solidFill>
              </a:rPr>
              <a:t>The Colorado series printers are roll-to-roll devices powered by the patented UVgel technology, certified by the major media manufacturers. Produce scratch-resistant, </a:t>
            </a:r>
            <a:r>
              <a:rPr lang="en-US" sz="1000" dirty="0" err="1">
                <a:solidFill>
                  <a:schemeClr val="bg1"/>
                </a:solidFill>
              </a:rPr>
              <a:t>odourless</a:t>
            </a:r>
            <a:r>
              <a:rPr lang="en-US" sz="1000" dirty="0">
                <a:solidFill>
                  <a:schemeClr val="bg1"/>
                </a:solidFill>
              </a:rPr>
              <a:t> prints that require no drying time. Enjoy the rich, </a:t>
            </a:r>
            <a:r>
              <a:rPr lang="en-US" sz="1000" dirty="0" err="1">
                <a:solidFill>
                  <a:schemeClr val="bg1"/>
                </a:solidFill>
              </a:rPr>
              <a:t>colourful</a:t>
            </a:r>
            <a:r>
              <a:rPr lang="en-US" sz="1000" dirty="0">
                <a:solidFill>
                  <a:schemeClr val="bg1"/>
                </a:solidFill>
              </a:rPr>
              <a:t>, razor-sharp images and impressive application range that are the hallmarks of the UVgel advantage.</a:t>
            </a:r>
            <a:endParaRPr lang="en-GB" sz="1000" dirty="0">
              <a:solidFill>
                <a:schemeClr val="bg1"/>
              </a:solidFill>
            </a:endParaRPr>
          </a:p>
        </p:txBody>
      </p:sp>
      <p:sp>
        <p:nvSpPr>
          <p:cNvPr id="5" name="Subtitle 4">
            <a:extLst>
              <a:ext uri="{FF2B5EF4-FFF2-40B4-BE49-F238E27FC236}">
                <a16:creationId xmlns:a16="http://schemas.microsoft.com/office/drawing/2014/main" id="{C7273D7E-D8AA-EB4A-A5A4-5B54A538AC14}"/>
              </a:ext>
            </a:extLst>
          </p:cNvPr>
          <p:cNvSpPr>
            <a:spLocks noGrp="1"/>
          </p:cNvSpPr>
          <p:nvPr>
            <p:ph type="subTitle" idx="1"/>
          </p:nvPr>
        </p:nvSpPr>
        <p:spPr>
          <a:xfrm>
            <a:off x="6997699" y="728664"/>
            <a:ext cx="2136675" cy="2700336"/>
          </a:xfrm>
          <a:ln w="19050">
            <a:solidFill>
              <a:schemeClr val="accent1"/>
            </a:solidFill>
          </a:ln>
        </p:spPr>
        <p:txBody>
          <a:bodyPr lIns="360000" tIns="180000" rIns="288000" bIns="180000">
            <a:normAutofit/>
          </a:bodyPr>
          <a:lstStyle/>
          <a:p>
            <a:pPr>
              <a:lnSpc>
                <a:spcPts val="1300"/>
              </a:lnSpc>
            </a:pPr>
            <a:r>
              <a:rPr lang="nl-NL" sz="1000" b="1" dirty="0">
                <a:solidFill>
                  <a:schemeClr val="accent1"/>
                </a:solidFill>
              </a:rPr>
              <a:t>We </a:t>
            </a:r>
            <a:r>
              <a:rPr lang="nl-NL" sz="1000" b="1" dirty="0" err="1">
                <a:solidFill>
                  <a:schemeClr val="accent1"/>
                </a:solidFill>
              </a:rPr>
              <a:t>bought</a:t>
            </a:r>
            <a:r>
              <a:rPr lang="nl-NL" sz="1000" b="1" dirty="0">
                <a:solidFill>
                  <a:schemeClr val="accent1"/>
                </a:solidFill>
              </a:rPr>
              <a:t> </a:t>
            </a:r>
            <a:r>
              <a:rPr lang="nl-NL" sz="1000" b="1" dirty="0" err="1">
                <a:solidFill>
                  <a:schemeClr val="accent1"/>
                </a:solidFill>
              </a:rPr>
              <a:t>our</a:t>
            </a:r>
            <a:r>
              <a:rPr lang="nl-NL" sz="1000" b="1" dirty="0">
                <a:solidFill>
                  <a:schemeClr val="accent1"/>
                </a:solidFill>
              </a:rPr>
              <a:t> Colorado </a:t>
            </a:r>
            <a:r>
              <a:rPr lang="nl-NL" sz="1000" b="1" dirty="0" err="1">
                <a:solidFill>
                  <a:schemeClr val="accent1"/>
                </a:solidFill>
              </a:rPr>
              <a:t>because</a:t>
            </a:r>
            <a:r>
              <a:rPr lang="nl-NL" sz="1000" b="1" dirty="0">
                <a:solidFill>
                  <a:schemeClr val="accent1"/>
                </a:solidFill>
              </a:rPr>
              <a:t> we </a:t>
            </a:r>
            <a:r>
              <a:rPr lang="nl-NL" sz="1000" b="1" dirty="0" err="1">
                <a:solidFill>
                  <a:schemeClr val="accent1"/>
                </a:solidFill>
              </a:rPr>
              <a:t>needed</a:t>
            </a:r>
            <a:r>
              <a:rPr lang="nl-NL" sz="1000" b="1" dirty="0">
                <a:solidFill>
                  <a:schemeClr val="accent1"/>
                </a:solidFill>
              </a:rPr>
              <a:t> a </a:t>
            </a:r>
            <a:r>
              <a:rPr lang="nl-NL" sz="1000" b="1" dirty="0" err="1">
                <a:solidFill>
                  <a:schemeClr val="accent1"/>
                </a:solidFill>
              </a:rPr>
              <a:t>workhorse</a:t>
            </a:r>
            <a:r>
              <a:rPr lang="nl-NL" sz="1000" b="1" dirty="0">
                <a:solidFill>
                  <a:schemeClr val="accent1"/>
                </a:solidFill>
              </a:rPr>
              <a:t> </a:t>
            </a:r>
            <a:r>
              <a:rPr lang="nl-NL" sz="1000" b="1" dirty="0" err="1">
                <a:solidFill>
                  <a:schemeClr val="accent1"/>
                </a:solidFill>
              </a:rPr>
              <a:t>with</a:t>
            </a:r>
            <a:r>
              <a:rPr lang="nl-NL" sz="1000" b="1" dirty="0">
                <a:solidFill>
                  <a:schemeClr val="accent1"/>
                </a:solidFill>
              </a:rPr>
              <a:t> </a:t>
            </a:r>
            <a:r>
              <a:rPr lang="nl-NL" sz="1000" b="1" dirty="0" err="1">
                <a:solidFill>
                  <a:schemeClr val="accent1"/>
                </a:solidFill>
              </a:rPr>
              <a:t>extraordinary</a:t>
            </a:r>
            <a:r>
              <a:rPr lang="nl-NL" sz="1000" b="1" dirty="0">
                <a:solidFill>
                  <a:schemeClr val="accent1"/>
                </a:solidFill>
              </a:rPr>
              <a:t> flexibility. We push </a:t>
            </a:r>
            <a:br>
              <a:rPr lang="nl-NL" sz="1000" b="1" dirty="0">
                <a:solidFill>
                  <a:schemeClr val="accent1"/>
                </a:solidFill>
              </a:rPr>
            </a:br>
            <a:r>
              <a:rPr lang="nl-NL" sz="1000" b="1" dirty="0" err="1">
                <a:solidFill>
                  <a:schemeClr val="accent1"/>
                </a:solidFill>
              </a:rPr>
              <a:t>the</a:t>
            </a:r>
            <a:r>
              <a:rPr lang="nl-NL" sz="1000" b="1" dirty="0">
                <a:solidFill>
                  <a:schemeClr val="accent1"/>
                </a:solidFill>
              </a:rPr>
              <a:t> </a:t>
            </a:r>
            <a:r>
              <a:rPr lang="nl-NL" sz="1000" b="1" dirty="0" err="1">
                <a:solidFill>
                  <a:schemeClr val="accent1"/>
                </a:solidFill>
              </a:rPr>
              <a:t>limits</a:t>
            </a:r>
            <a:r>
              <a:rPr lang="nl-NL" sz="1000" b="1" dirty="0">
                <a:solidFill>
                  <a:schemeClr val="accent1"/>
                </a:solidFill>
              </a:rPr>
              <a:t> of </a:t>
            </a:r>
            <a:r>
              <a:rPr lang="nl-NL" sz="1000" b="1" dirty="0" err="1">
                <a:solidFill>
                  <a:schemeClr val="accent1"/>
                </a:solidFill>
              </a:rPr>
              <a:t>what’s</a:t>
            </a:r>
            <a:r>
              <a:rPr lang="nl-NL" sz="1000" b="1" dirty="0">
                <a:solidFill>
                  <a:schemeClr val="accent1"/>
                </a:solidFill>
              </a:rPr>
              <a:t> </a:t>
            </a:r>
            <a:r>
              <a:rPr lang="nl-NL" sz="1000" b="1" dirty="0" err="1">
                <a:solidFill>
                  <a:schemeClr val="accent1"/>
                </a:solidFill>
              </a:rPr>
              <a:t>possible</a:t>
            </a:r>
            <a:r>
              <a:rPr lang="nl-NL" sz="1000" b="1" dirty="0">
                <a:solidFill>
                  <a:schemeClr val="accent1"/>
                </a:solidFill>
              </a:rPr>
              <a:t> </a:t>
            </a:r>
            <a:r>
              <a:rPr lang="nl-NL" sz="1000" b="1" dirty="0" err="1">
                <a:solidFill>
                  <a:schemeClr val="accent1"/>
                </a:solidFill>
              </a:rPr>
              <a:t>for</a:t>
            </a:r>
            <a:r>
              <a:rPr lang="nl-NL" sz="1000" b="1" dirty="0">
                <a:solidFill>
                  <a:schemeClr val="accent1"/>
                </a:solidFill>
              </a:rPr>
              <a:t> </a:t>
            </a:r>
            <a:r>
              <a:rPr lang="nl-NL" sz="1000" b="1" dirty="0" err="1">
                <a:solidFill>
                  <a:schemeClr val="accent1"/>
                </a:solidFill>
              </a:rPr>
              <a:t>our</a:t>
            </a:r>
            <a:r>
              <a:rPr lang="nl-NL" sz="1000" b="1" dirty="0">
                <a:solidFill>
                  <a:schemeClr val="accent1"/>
                </a:solidFill>
              </a:rPr>
              <a:t> </a:t>
            </a:r>
            <a:r>
              <a:rPr lang="nl-NL" sz="1000" b="1" dirty="0" err="1">
                <a:solidFill>
                  <a:schemeClr val="accent1"/>
                </a:solidFill>
              </a:rPr>
              <a:t>customers</a:t>
            </a:r>
            <a:r>
              <a:rPr lang="nl-NL" sz="1000" b="1" dirty="0">
                <a:solidFill>
                  <a:schemeClr val="accent1"/>
                </a:solidFill>
              </a:rPr>
              <a:t>, </a:t>
            </a:r>
            <a:r>
              <a:rPr lang="nl-NL" sz="1000" b="1" dirty="0" err="1">
                <a:solidFill>
                  <a:schemeClr val="accent1"/>
                </a:solidFill>
              </a:rPr>
              <a:t>and</a:t>
            </a:r>
            <a:r>
              <a:rPr lang="nl-NL" sz="1000" b="1" dirty="0">
                <a:solidFill>
                  <a:schemeClr val="accent1"/>
                </a:solidFill>
              </a:rPr>
              <a:t> we </a:t>
            </a:r>
            <a:r>
              <a:rPr lang="nl-NL" sz="1000" b="1" dirty="0" err="1">
                <a:solidFill>
                  <a:schemeClr val="accent1"/>
                </a:solidFill>
              </a:rPr>
              <a:t>need</a:t>
            </a:r>
            <a:r>
              <a:rPr lang="nl-NL" sz="1000" b="1" dirty="0">
                <a:solidFill>
                  <a:schemeClr val="accent1"/>
                </a:solidFill>
              </a:rPr>
              <a:t> a printer </a:t>
            </a:r>
            <a:r>
              <a:rPr lang="nl-NL" sz="1000" b="1" dirty="0" err="1">
                <a:solidFill>
                  <a:schemeClr val="accent1"/>
                </a:solidFill>
              </a:rPr>
              <a:t>that</a:t>
            </a:r>
            <a:r>
              <a:rPr lang="nl-NL" sz="1000" b="1" dirty="0">
                <a:solidFill>
                  <a:schemeClr val="accent1"/>
                </a:solidFill>
              </a:rPr>
              <a:t> </a:t>
            </a:r>
            <a:r>
              <a:rPr lang="nl-NL" sz="1000" b="1" dirty="0" err="1">
                <a:solidFill>
                  <a:schemeClr val="accent1"/>
                </a:solidFill>
              </a:rPr>
              <a:t>can</a:t>
            </a:r>
            <a:r>
              <a:rPr lang="nl-NL" sz="1000" b="1" dirty="0">
                <a:solidFill>
                  <a:schemeClr val="accent1"/>
                </a:solidFill>
              </a:rPr>
              <a:t> keep up </a:t>
            </a:r>
            <a:r>
              <a:rPr lang="nl-NL" sz="1000" b="1" dirty="0" err="1">
                <a:solidFill>
                  <a:schemeClr val="accent1"/>
                </a:solidFill>
              </a:rPr>
              <a:t>with</a:t>
            </a:r>
            <a:r>
              <a:rPr lang="nl-NL" sz="1000" b="1" dirty="0">
                <a:solidFill>
                  <a:schemeClr val="accent1"/>
                </a:solidFill>
              </a:rPr>
              <a:t> </a:t>
            </a:r>
            <a:r>
              <a:rPr lang="nl-NL" sz="1000" b="1" dirty="0" err="1">
                <a:solidFill>
                  <a:schemeClr val="accent1"/>
                </a:solidFill>
              </a:rPr>
              <a:t>our</a:t>
            </a:r>
            <a:r>
              <a:rPr lang="nl-NL" sz="1000" b="1" dirty="0">
                <a:solidFill>
                  <a:schemeClr val="accent1"/>
                </a:solidFill>
              </a:rPr>
              <a:t> </a:t>
            </a:r>
            <a:r>
              <a:rPr lang="nl-NL" sz="1000" b="1" dirty="0" err="1">
                <a:solidFill>
                  <a:schemeClr val="accent1"/>
                </a:solidFill>
              </a:rPr>
              <a:t>demanding</a:t>
            </a:r>
            <a:r>
              <a:rPr lang="nl-NL" sz="1000" b="1" dirty="0">
                <a:solidFill>
                  <a:schemeClr val="accent1"/>
                </a:solidFill>
              </a:rPr>
              <a:t> designs. </a:t>
            </a:r>
            <a:r>
              <a:rPr lang="nl-NL" sz="1000" b="1" dirty="0" err="1">
                <a:solidFill>
                  <a:schemeClr val="accent1"/>
                </a:solidFill>
              </a:rPr>
              <a:t>With</a:t>
            </a:r>
            <a:r>
              <a:rPr lang="nl-NL" sz="1000" b="1" dirty="0">
                <a:solidFill>
                  <a:schemeClr val="accent1"/>
                </a:solidFill>
              </a:rPr>
              <a:t> </a:t>
            </a:r>
            <a:r>
              <a:rPr lang="nl-NL" sz="1000" b="1" dirty="0" err="1">
                <a:solidFill>
                  <a:schemeClr val="accent1"/>
                </a:solidFill>
              </a:rPr>
              <a:t>our</a:t>
            </a:r>
            <a:r>
              <a:rPr lang="nl-NL" sz="1000" b="1" dirty="0">
                <a:solidFill>
                  <a:schemeClr val="accent1"/>
                </a:solidFill>
              </a:rPr>
              <a:t> Colorado, we </a:t>
            </a:r>
            <a:r>
              <a:rPr lang="nl-NL" sz="1000" b="1" dirty="0" err="1">
                <a:solidFill>
                  <a:schemeClr val="accent1"/>
                </a:solidFill>
              </a:rPr>
              <a:t>can</a:t>
            </a:r>
            <a:r>
              <a:rPr lang="nl-NL" sz="1000" b="1" dirty="0">
                <a:solidFill>
                  <a:schemeClr val="accent1"/>
                </a:solidFill>
              </a:rPr>
              <a:t> </a:t>
            </a:r>
            <a:r>
              <a:rPr lang="nl-NL" sz="1000" b="1" dirty="0" err="1">
                <a:solidFill>
                  <a:schemeClr val="accent1"/>
                </a:solidFill>
              </a:rPr>
              <a:t>really</a:t>
            </a:r>
            <a:r>
              <a:rPr lang="nl-NL" sz="1000" b="1" dirty="0">
                <a:solidFill>
                  <a:schemeClr val="accent1"/>
                </a:solidFill>
              </a:rPr>
              <a:t> make </a:t>
            </a:r>
            <a:r>
              <a:rPr lang="nl-NL" sz="1000" b="1" dirty="0" err="1">
                <a:solidFill>
                  <a:schemeClr val="accent1"/>
                </a:solidFill>
              </a:rPr>
              <a:t>things</a:t>
            </a:r>
            <a:r>
              <a:rPr lang="nl-NL" sz="1000" b="1" dirty="0">
                <a:solidFill>
                  <a:schemeClr val="accent1"/>
                </a:solidFill>
              </a:rPr>
              <a:t> happen.</a:t>
            </a:r>
          </a:p>
        </p:txBody>
      </p:sp>
      <p:sp>
        <p:nvSpPr>
          <p:cNvPr id="6" name="TextBox 5">
            <a:extLst>
              <a:ext uri="{FF2B5EF4-FFF2-40B4-BE49-F238E27FC236}">
                <a16:creationId xmlns:a16="http://schemas.microsoft.com/office/drawing/2014/main" id="{44BEB919-95C8-6645-A22E-1E5026BF8B81}"/>
              </a:ext>
            </a:extLst>
          </p:cNvPr>
          <p:cNvSpPr txBox="1"/>
          <p:nvPr/>
        </p:nvSpPr>
        <p:spPr>
          <a:xfrm>
            <a:off x="6920564" y="728663"/>
            <a:ext cx="455574" cy="769441"/>
          </a:xfrm>
          <a:prstGeom prst="rect">
            <a:avLst/>
          </a:prstGeom>
          <a:noFill/>
        </p:spPr>
        <p:txBody>
          <a:bodyPr wrap="none" rtlCol="0">
            <a:spAutoFit/>
          </a:bodyPr>
          <a:lstStyle/>
          <a:p>
            <a:r>
              <a:rPr lang="nl-NL" sz="4400" b="1" dirty="0">
                <a:solidFill>
                  <a:schemeClr val="accent1"/>
                </a:solidFill>
              </a:rPr>
              <a:t>“</a:t>
            </a:r>
          </a:p>
        </p:txBody>
      </p:sp>
      <p:sp>
        <p:nvSpPr>
          <p:cNvPr id="7" name="TextBox 6">
            <a:extLst>
              <a:ext uri="{FF2B5EF4-FFF2-40B4-BE49-F238E27FC236}">
                <a16:creationId xmlns:a16="http://schemas.microsoft.com/office/drawing/2014/main" id="{172695D1-4A30-E74C-A509-FA32EE53492D}"/>
              </a:ext>
            </a:extLst>
          </p:cNvPr>
          <p:cNvSpPr txBox="1"/>
          <p:nvPr/>
        </p:nvSpPr>
        <p:spPr>
          <a:xfrm rot="10800000">
            <a:off x="8717990" y="2752736"/>
            <a:ext cx="455574" cy="769441"/>
          </a:xfrm>
          <a:prstGeom prst="rect">
            <a:avLst/>
          </a:prstGeom>
          <a:noFill/>
        </p:spPr>
        <p:txBody>
          <a:bodyPr wrap="none" rtlCol="0">
            <a:spAutoFit/>
          </a:bodyPr>
          <a:lstStyle/>
          <a:p>
            <a:r>
              <a:rPr lang="nl-NL" sz="4400" b="1" dirty="0">
                <a:solidFill>
                  <a:schemeClr val="accent1"/>
                </a:solidFill>
              </a:rPr>
              <a:t>“</a:t>
            </a:r>
          </a:p>
        </p:txBody>
      </p:sp>
      <p:sp>
        <p:nvSpPr>
          <p:cNvPr id="8" name="Title 3">
            <a:extLst>
              <a:ext uri="{FF2B5EF4-FFF2-40B4-BE49-F238E27FC236}">
                <a16:creationId xmlns:a16="http://schemas.microsoft.com/office/drawing/2014/main" id="{A7412BB7-0251-AB45-BBAB-88140CFCA238}"/>
              </a:ext>
            </a:extLst>
          </p:cNvPr>
          <p:cNvSpPr txBox="1">
            <a:spLocks/>
          </p:cNvSpPr>
          <p:nvPr/>
        </p:nvSpPr>
        <p:spPr>
          <a:xfrm>
            <a:off x="1987826" y="379375"/>
            <a:ext cx="6177752" cy="1584400"/>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5400" b="1" kern="1200" cap="all" baseline="0">
                <a:solidFill>
                  <a:schemeClr val="tx2"/>
                </a:solidFill>
                <a:latin typeface="+mj-lt"/>
                <a:ea typeface="+mj-ea"/>
                <a:cs typeface="+mj-cs"/>
              </a:defRPr>
            </a:lvl1pPr>
          </a:lstStyle>
          <a:p>
            <a:r>
              <a:rPr lang="nl-NL" sz="4800" dirty="0">
                <a:solidFill>
                  <a:schemeClr val="bg1"/>
                </a:solidFill>
              </a:rPr>
              <a:t>The</a:t>
            </a:r>
          </a:p>
          <a:p>
            <a:endParaRPr lang="nl-NL" sz="4800" dirty="0">
              <a:solidFill>
                <a:schemeClr val="bg1"/>
              </a:solidFill>
            </a:endParaRPr>
          </a:p>
        </p:txBody>
      </p:sp>
      <p:sp>
        <p:nvSpPr>
          <p:cNvPr id="9" name="Title 3">
            <a:extLst>
              <a:ext uri="{FF2B5EF4-FFF2-40B4-BE49-F238E27FC236}">
                <a16:creationId xmlns:a16="http://schemas.microsoft.com/office/drawing/2014/main" id="{1D3BCA7F-0F9E-CA44-9FCD-8E575EE2762C}"/>
              </a:ext>
            </a:extLst>
          </p:cNvPr>
          <p:cNvSpPr txBox="1">
            <a:spLocks/>
          </p:cNvSpPr>
          <p:nvPr/>
        </p:nvSpPr>
        <p:spPr>
          <a:xfrm>
            <a:off x="550861" y="1130166"/>
            <a:ext cx="5763311" cy="1370556"/>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5400" b="1" kern="1200" cap="all" baseline="0">
                <a:solidFill>
                  <a:schemeClr val="tx2"/>
                </a:solidFill>
                <a:latin typeface="+mj-lt"/>
                <a:ea typeface="+mj-ea"/>
                <a:cs typeface="+mj-cs"/>
              </a:defRPr>
            </a:lvl1pPr>
          </a:lstStyle>
          <a:p>
            <a:pPr>
              <a:lnSpc>
                <a:spcPct val="100000"/>
              </a:lnSpc>
            </a:pPr>
            <a:r>
              <a:rPr lang="nl-NL" sz="8200" spc="-300" dirty="0" err="1">
                <a:solidFill>
                  <a:schemeClr val="accent1"/>
                </a:solidFill>
              </a:rPr>
              <a:t>colorado</a:t>
            </a:r>
            <a:endParaRPr lang="nl-NL" sz="8200" spc="-300" dirty="0">
              <a:solidFill>
                <a:schemeClr val="accent1"/>
              </a:solidFill>
            </a:endParaRPr>
          </a:p>
        </p:txBody>
      </p:sp>
      <p:sp>
        <p:nvSpPr>
          <p:cNvPr id="10" name="Title 3">
            <a:extLst>
              <a:ext uri="{FF2B5EF4-FFF2-40B4-BE49-F238E27FC236}">
                <a16:creationId xmlns:a16="http://schemas.microsoft.com/office/drawing/2014/main" id="{887F184F-905B-B34C-872E-6415C7DBEC36}"/>
              </a:ext>
            </a:extLst>
          </p:cNvPr>
          <p:cNvSpPr txBox="1">
            <a:spLocks/>
          </p:cNvSpPr>
          <p:nvPr/>
        </p:nvSpPr>
        <p:spPr>
          <a:xfrm>
            <a:off x="4462348" y="2235200"/>
            <a:ext cx="4816539" cy="2387600"/>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5400" b="1" kern="1200" cap="all" baseline="0">
                <a:solidFill>
                  <a:schemeClr val="tx2"/>
                </a:solidFill>
                <a:latin typeface="+mj-lt"/>
                <a:ea typeface="+mj-ea"/>
                <a:cs typeface="+mj-cs"/>
              </a:defRPr>
            </a:lvl1pPr>
          </a:lstStyle>
          <a:p>
            <a:r>
              <a:rPr lang="nl-NL" sz="4800" dirty="0">
                <a:solidFill>
                  <a:schemeClr val="bg1"/>
                </a:solidFill>
              </a:rPr>
              <a:t>series</a:t>
            </a:r>
          </a:p>
        </p:txBody>
      </p:sp>
    </p:spTree>
    <p:extLst>
      <p:ext uri="{BB962C8B-B14F-4D97-AF65-F5344CB8AC3E}">
        <p14:creationId xmlns:p14="http://schemas.microsoft.com/office/powerpoint/2010/main" val="303748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412BB7-0251-AB45-BBAB-88140CFCA238}"/>
              </a:ext>
            </a:extLst>
          </p:cNvPr>
          <p:cNvSpPr txBox="1">
            <a:spLocks/>
          </p:cNvSpPr>
          <p:nvPr/>
        </p:nvSpPr>
        <p:spPr>
          <a:xfrm>
            <a:off x="550863" y="379375"/>
            <a:ext cx="6177752" cy="1584400"/>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5400" b="1" kern="1200" cap="all" baseline="0">
                <a:solidFill>
                  <a:schemeClr val="tx2"/>
                </a:solidFill>
                <a:latin typeface="+mj-lt"/>
                <a:ea typeface="+mj-ea"/>
                <a:cs typeface="+mj-cs"/>
              </a:defRPr>
            </a:lvl1pPr>
          </a:lstStyle>
          <a:p>
            <a:r>
              <a:rPr lang="nl-NL" sz="4800" dirty="0" err="1">
                <a:solidFill>
                  <a:schemeClr val="bg1"/>
                </a:solidFill>
              </a:rPr>
              <a:t>This</a:t>
            </a:r>
            <a:r>
              <a:rPr lang="nl-NL" sz="4800" dirty="0">
                <a:solidFill>
                  <a:schemeClr val="bg1"/>
                </a:solidFill>
              </a:rPr>
              <a:t> is </a:t>
            </a:r>
            <a:r>
              <a:rPr lang="nl-NL" sz="4800" dirty="0" err="1">
                <a:solidFill>
                  <a:schemeClr val="bg1"/>
                </a:solidFill>
              </a:rPr>
              <a:t>an</a:t>
            </a:r>
            <a:endParaRPr lang="nl-NL" sz="4800" dirty="0">
              <a:solidFill>
                <a:schemeClr val="bg1"/>
              </a:solidFill>
            </a:endParaRPr>
          </a:p>
          <a:p>
            <a:endParaRPr lang="nl-NL" sz="4800" dirty="0">
              <a:solidFill>
                <a:schemeClr val="bg1"/>
              </a:solidFill>
            </a:endParaRPr>
          </a:p>
        </p:txBody>
      </p:sp>
      <p:sp>
        <p:nvSpPr>
          <p:cNvPr id="5" name="Title 3">
            <a:extLst>
              <a:ext uri="{FF2B5EF4-FFF2-40B4-BE49-F238E27FC236}">
                <a16:creationId xmlns:a16="http://schemas.microsoft.com/office/drawing/2014/main" id="{1D3BCA7F-0F9E-CA44-9FCD-8E575EE2762C}"/>
              </a:ext>
            </a:extLst>
          </p:cNvPr>
          <p:cNvSpPr txBox="1">
            <a:spLocks/>
          </p:cNvSpPr>
          <p:nvPr/>
        </p:nvSpPr>
        <p:spPr>
          <a:xfrm>
            <a:off x="1032124" y="1130166"/>
            <a:ext cx="5763311" cy="1370556"/>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5400" b="1" kern="1200" cap="all" baseline="0">
                <a:solidFill>
                  <a:schemeClr val="tx2"/>
                </a:solidFill>
                <a:latin typeface="+mj-lt"/>
                <a:ea typeface="+mj-ea"/>
                <a:cs typeface="+mj-cs"/>
              </a:defRPr>
            </a:lvl1pPr>
          </a:lstStyle>
          <a:p>
            <a:pPr>
              <a:lnSpc>
                <a:spcPct val="100000"/>
              </a:lnSpc>
            </a:pPr>
            <a:r>
              <a:rPr lang="nl-NL" sz="8200" spc="-300" dirty="0" err="1">
                <a:solidFill>
                  <a:schemeClr val="accent1"/>
                </a:solidFill>
              </a:rPr>
              <a:t>invitation</a:t>
            </a:r>
            <a:endParaRPr lang="nl-NL" sz="8200" spc="-300" dirty="0">
              <a:solidFill>
                <a:schemeClr val="accent1"/>
              </a:solidFill>
            </a:endParaRPr>
          </a:p>
        </p:txBody>
      </p:sp>
      <p:sp>
        <p:nvSpPr>
          <p:cNvPr id="6" name="TextBox 5">
            <a:extLst>
              <a:ext uri="{FF2B5EF4-FFF2-40B4-BE49-F238E27FC236}">
                <a16:creationId xmlns:a16="http://schemas.microsoft.com/office/drawing/2014/main" id="{B656B5EA-E85C-B044-99DF-1D7441F6CA00}"/>
              </a:ext>
            </a:extLst>
          </p:cNvPr>
          <p:cNvSpPr txBox="1"/>
          <p:nvPr/>
        </p:nvSpPr>
        <p:spPr>
          <a:xfrm>
            <a:off x="8972424" y="172087"/>
            <a:ext cx="2892197" cy="3016210"/>
          </a:xfrm>
          <a:prstGeom prst="rect">
            <a:avLst/>
          </a:prstGeom>
          <a:noFill/>
        </p:spPr>
        <p:txBody>
          <a:bodyPr wrap="square" numCol="1" spcCol="0" rtlCol="0">
            <a:spAutoFit/>
          </a:bodyPr>
          <a:lstStyle/>
          <a:p>
            <a:r>
              <a:rPr lang="en-GB" sz="1000" dirty="0">
                <a:solidFill>
                  <a:schemeClr val="bg1"/>
                </a:solidFill>
              </a:rPr>
              <a:t>The world is at your feet. There is a huge global market for visual communications. The printed signage market will be worth $54 billion in 2024</a:t>
            </a:r>
            <a:r>
              <a:rPr lang="en-GB" sz="1000" baseline="30000" dirty="0">
                <a:solidFill>
                  <a:schemeClr val="bg1"/>
                </a:solidFill>
              </a:rPr>
              <a:t>6</a:t>
            </a:r>
            <a:r>
              <a:rPr lang="en-GB" sz="1000" dirty="0">
                <a:solidFill>
                  <a:schemeClr val="bg1"/>
                </a:solidFill>
              </a:rPr>
              <a:t>. Digital inkjet is now the leading process in signage printing and its demand is growing at 7% per year</a:t>
            </a:r>
            <a:r>
              <a:rPr lang="en-GB" sz="1000" baseline="30000" dirty="0">
                <a:solidFill>
                  <a:schemeClr val="bg1"/>
                </a:solidFill>
              </a:rPr>
              <a:t>7</a:t>
            </a:r>
            <a:r>
              <a:rPr lang="en-GB" sz="1000" dirty="0">
                <a:solidFill>
                  <a:schemeClr val="bg1"/>
                </a:solidFill>
              </a:rPr>
              <a:t>.</a:t>
            </a:r>
          </a:p>
          <a:p>
            <a:endParaRPr lang="en-GB" sz="1000" dirty="0">
              <a:solidFill>
                <a:schemeClr val="bg1"/>
              </a:solidFill>
            </a:endParaRPr>
          </a:p>
          <a:p>
            <a:r>
              <a:rPr lang="en-GB" sz="1000" dirty="0">
                <a:solidFill>
                  <a:schemeClr val="bg1"/>
                </a:solidFill>
              </a:rPr>
              <a:t>Join our network of Large Format Graphics experts to make the most of your opportunities. Together, we turn printers from machines into the instruments of true creativity.</a:t>
            </a:r>
            <a:br>
              <a:rPr lang="en-GB" sz="1000" dirty="0">
                <a:solidFill>
                  <a:schemeClr val="bg1"/>
                </a:solidFill>
              </a:rPr>
            </a:br>
            <a:endParaRPr lang="en-GB" sz="1000" dirty="0">
              <a:solidFill>
                <a:schemeClr val="bg1"/>
              </a:solidFill>
            </a:endParaRPr>
          </a:p>
          <a:p>
            <a:r>
              <a:rPr lang="en-GB" sz="1000" dirty="0">
                <a:solidFill>
                  <a:schemeClr val="bg1"/>
                </a:solidFill>
              </a:rPr>
              <a:t>The world is full of stories. </a:t>
            </a:r>
            <a:br>
              <a:rPr lang="en-GB" sz="1000" dirty="0">
                <a:solidFill>
                  <a:schemeClr val="bg1"/>
                </a:solidFill>
              </a:rPr>
            </a:br>
            <a:r>
              <a:rPr lang="en-GB" sz="1000" dirty="0">
                <a:solidFill>
                  <a:schemeClr val="bg1"/>
                </a:solidFill>
              </a:rPr>
              <a:t>Let’s tell them together.</a:t>
            </a:r>
            <a:br>
              <a:rPr lang="en-GB" sz="1000" dirty="0">
                <a:solidFill>
                  <a:schemeClr val="bg1"/>
                </a:solidFill>
              </a:rPr>
            </a:br>
            <a:endParaRPr lang="en-GB" sz="1000" dirty="0">
              <a:solidFill>
                <a:schemeClr val="bg1"/>
              </a:solidFill>
            </a:endParaRPr>
          </a:p>
          <a:p>
            <a:r>
              <a:rPr lang="en-GB" sz="1000" b="1" dirty="0">
                <a:solidFill>
                  <a:schemeClr val="bg1"/>
                </a:solidFill>
              </a:rPr>
              <a:t>LET’S SHAPE TOMORROW...TODAY</a:t>
            </a:r>
          </a:p>
          <a:p>
            <a:endParaRPr lang="en-GB" sz="1000" b="1" dirty="0">
              <a:solidFill>
                <a:schemeClr val="bg1"/>
              </a:solidFill>
            </a:endParaRPr>
          </a:p>
          <a:p>
            <a:r>
              <a:rPr lang="en-GB" sz="1000" b="1" dirty="0">
                <a:solidFill>
                  <a:schemeClr val="bg1"/>
                </a:solidFill>
                <a:hlinkClick r:id="rId2"/>
              </a:rPr>
              <a:t>Click here </a:t>
            </a:r>
            <a:r>
              <a:rPr lang="en-GB" sz="1000" b="1" dirty="0">
                <a:solidFill>
                  <a:schemeClr val="bg1"/>
                </a:solidFill>
              </a:rPr>
              <a:t>to watch the profile video</a:t>
            </a:r>
          </a:p>
        </p:txBody>
      </p:sp>
      <p:sp>
        <p:nvSpPr>
          <p:cNvPr id="7" name="TextBox 6">
            <a:extLst>
              <a:ext uri="{FF2B5EF4-FFF2-40B4-BE49-F238E27FC236}">
                <a16:creationId xmlns:a16="http://schemas.microsoft.com/office/drawing/2014/main" id="{B656B5EA-E85C-B044-99DF-1D7441F6CA00}"/>
              </a:ext>
            </a:extLst>
          </p:cNvPr>
          <p:cNvSpPr txBox="1"/>
          <p:nvPr/>
        </p:nvSpPr>
        <p:spPr>
          <a:xfrm>
            <a:off x="133170" y="5472235"/>
            <a:ext cx="4901670" cy="1323439"/>
          </a:xfrm>
          <a:prstGeom prst="rect">
            <a:avLst/>
          </a:prstGeom>
          <a:noFill/>
        </p:spPr>
        <p:txBody>
          <a:bodyPr wrap="square" numCol="1" spcCol="0" rtlCol="0">
            <a:spAutoFit/>
          </a:bodyPr>
          <a:lstStyle/>
          <a:p>
            <a:r>
              <a:rPr lang="en-GB" sz="1000" dirty="0">
                <a:solidFill>
                  <a:schemeClr val="bg1"/>
                </a:solidFill>
              </a:rPr>
              <a:t>Footnotes:</a:t>
            </a:r>
          </a:p>
          <a:p>
            <a:r>
              <a:rPr lang="en-GB" sz="1000" dirty="0">
                <a:solidFill>
                  <a:schemeClr val="bg1"/>
                </a:solidFill>
              </a:rPr>
              <a:t>1. </a:t>
            </a:r>
            <a:r>
              <a:rPr lang="en-GB" sz="1000" dirty="0" err="1">
                <a:solidFill>
                  <a:schemeClr val="bg1"/>
                </a:solidFill>
              </a:rPr>
              <a:t>Interbrand</a:t>
            </a:r>
            <a:r>
              <a:rPr lang="en-GB" sz="1000" dirty="0">
                <a:solidFill>
                  <a:schemeClr val="bg1"/>
                </a:solidFill>
              </a:rPr>
              <a:t> - Best Global Brands 2019 Rankings</a:t>
            </a:r>
          </a:p>
          <a:p>
            <a:r>
              <a:rPr lang="en-GB" sz="1000" dirty="0">
                <a:solidFill>
                  <a:schemeClr val="bg1"/>
                </a:solidFill>
              </a:rPr>
              <a:t>2. Reputation Institute -2021 Global </a:t>
            </a:r>
            <a:r>
              <a:rPr lang="en-GB" sz="1000" dirty="0" err="1">
                <a:solidFill>
                  <a:schemeClr val="bg1"/>
                </a:solidFill>
              </a:rPr>
              <a:t>RepTrak</a:t>
            </a:r>
            <a:r>
              <a:rPr lang="en-GB" sz="1000" dirty="0">
                <a:solidFill>
                  <a:schemeClr val="bg1"/>
                </a:solidFill>
              </a:rPr>
              <a:t>® 100 </a:t>
            </a:r>
          </a:p>
          <a:p>
            <a:r>
              <a:rPr lang="en-GB" sz="1000" dirty="0">
                <a:solidFill>
                  <a:schemeClr val="bg1"/>
                </a:solidFill>
              </a:rPr>
              <a:t>3. IFI CLAIMS - 2019 Top Global Patent Holders</a:t>
            </a:r>
          </a:p>
          <a:p>
            <a:r>
              <a:rPr lang="en-GB" sz="1000" dirty="0">
                <a:solidFill>
                  <a:schemeClr val="bg1"/>
                </a:solidFill>
              </a:rPr>
              <a:t>4. WIPO GREEN - The Marketplace for Sustainable Technology 2020</a:t>
            </a:r>
          </a:p>
          <a:p>
            <a:pPr>
              <a:defRPr/>
            </a:pPr>
            <a:r>
              <a:rPr lang="en-GB" sz="1000" dirty="0">
                <a:solidFill>
                  <a:schemeClr val="bg1"/>
                </a:solidFill>
              </a:rPr>
              <a:t>5.</a:t>
            </a:r>
            <a:r>
              <a:rPr lang="en-US" sz="1000" dirty="0">
                <a:solidFill>
                  <a:schemeClr val="bg1"/>
                </a:solidFill>
                <a:ea typeface="ＭＳ Ｐゴシック" charset="-128"/>
                <a:cs typeface="Arial" panose="020B0604020202020204" pitchFamily="34" charset="0"/>
              </a:rPr>
              <a:t> </a:t>
            </a:r>
            <a:r>
              <a:rPr lang="en-GB" sz="1000" dirty="0">
                <a:solidFill>
                  <a:schemeClr val="bg1"/>
                </a:solidFill>
              </a:rPr>
              <a:t>Smithers </a:t>
            </a:r>
            <a:r>
              <a:rPr lang="en-GB" sz="1000" dirty="0" err="1">
                <a:solidFill>
                  <a:schemeClr val="bg1"/>
                </a:solidFill>
              </a:rPr>
              <a:t>Pira</a:t>
            </a:r>
            <a:r>
              <a:rPr lang="en-GB" sz="1000" dirty="0">
                <a:solidFill>
                  <a:schemeClr val="bg1"/>
                </a:solidFill>
              </a:rPr>
              <a:t> - T</a:t>
            </a:r>
            <a:r>
              <a:rPr lang="en-US" sz="1000" dirty="0">
                <a:solidFill>
                  <a:schemeClr val="bg1"/>
                </a:solidFill>
              </a:rPr>
              <a:t>he future of Global Printing to 2020</a:t>
            </a:r>
            <a:endParaRPr lang="en-US" sz="1000" dirty="0">
              <a:solidFill>
                <a:schemeClr val="bg1"/>
              </a:solidFill>
              <a:ea typeface="ＭＳ Ｐゴシック" charset="-128"/>
              <a:cs typeface="Arial" panose="020B0604020202020204" pitchFamily="34" charset="0"/>
            </a:endParaRPr>
          </a:p>
          <a:p>
            <a:r>
              <a:rPr lang="en-GB" sz="1000" dirty="0">
                <a:solidFill>
                  <a:schemeClr val="bg1"/>
                </a:solidFill>
              </a:rPr>
              <a:t>6. Smithers </a:t>
            </a:r>
            <a:r>
              <a:rPr lang="en-GB" sz="1000" dirty="0" err="1">
                <a:solidFill>
                  <a:schemeClr val="bg1"/>
                </a:solidFill>
              </a:rPr>
              <a:t>Pira</a:t>
            </a:r>
            <a:r>
              <a:rPr lang="en-GB" sz="1000" dirty="0">
                <a:solidFill>
                  <a:schemeClr val="bg1"/>
                </a:solidFill>
              </a:rPr>
              <a:t> - The Future of Printed Signage in an Electronic World to 2024</a:t>
            </a:r>
          </a:p>
          <a:p>
            <a:r>
              <a:rPr lang="en-GB" sz="1000" dirty="0">
                <a:solidFill>
                  <a:schemeClr val="bg1"/>
                </a:solidFill>
              </a:rPr>
              <a:t>7. Smithers </a:t>
            </a:r>
            <a:r>
              <a:rPr lang="en-GB" sz="1000" dirty="0" err="1">
                <a:solidFill>
                  <a:schemeClr val="bg1"/>
                </a:solidFill>
              </a:rPr>
              <a:t>Pira</a:t>
            </a:r>
            <a:r>
              <a:rPr lang="en-GB" sz="1000" dirty="0">
                <a:solidFill>
                  <a:schemeClr val="bg1"/>
                </a:solidFill>
              </a:rPr>
              <a:t> - The Future of Inkjet Printing to 2023</a:t>
            </a:r>
          </a:p>
        </p:txBody>
      </p:sp>
    </p:spTree>
    <p:extLst>
      <p:ext uri="{BB962C8B-B14F-4D97-AF65-F5344CB8AC3E}">
        <p14:creationId xmlns:p14="http://schemas.microsoft.com/office/powerpoint/2010/main" val="31170401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25F7A0-D6DE-4335-8769-D0AAF5E10F08}" type="datetime1">
              <a:rPr lang="en-GB" smtClean="0"/>
              <a:t>13/04/2021</a:t>
            </a:fld>
            <a:endParaRPr lang="en-GB"/>
          </a:p>
        </p:txBody>
      </p:sp>
      <p:sp>
        <p:nvSpPr>
          <p:cNvPr id="3" name="Slide Number Placeholder 2"/>
          <p:cNvSpPr>
            <a:spLocks noGrp="1"/>
          </p:cNvSpPr>
          <p:nvPr>
            <p:ph type="sldNum" sz="quarter" idx="12"/>
          </p:nvPr>
        </p:nvSpPr>
        <p:spPr/>
        <p:txBody>
          <a:bodyPr/>
          <a:lstStyle/>
          <a:p>
            <a:fld id="{6DD55292-72D6-41B9-85AE-FA31A2F7279B}" type="slidenum">
              <a:rPr lang="en-GB" smtClean="0"/>
              <a:t>9</a:t>
            </a:fld>
            <a:endParaRPr lang="en-GB"/>
          </a:p>
        </p:txBody>
      </p:sp>
      <p:sp>
        <p:nvSpPr>
          <p:cNvPr id="4" name="Title 3"/>
          <p:cNvSpPr>
            <a:spLocks noGrp="1"/>
          </p:cNvSpPr>
          <p:nvPr>
            <p:ph type="ctrTitle"/>
          </p:nvPr>
        </p:nvSpPr>
        <p:spPr/>
        <p:txBody>
          <a:bodyPr/>
          <a:lstStyle/>
          <a:p>
            <a:r>
              <a:rPr lang="en-US" dirty="0"/>
              <a:t>Add your slide</a:t>
            </a: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6993856"/>
      </p:ext>
    </p:extLst>
  </p:cSld>
  <p:clrMapOvr>
    <a:masterClrMapping/>
  </p:clrMapOvr>
</p:sld>
</file>

<file path=ppt/theme/theme1.xml><?xml version="1.0" encoding="utf-8"?>
<a:theme xmlns:a="http://schemas.openxmlformats.org/drawingml/2006/main" name="MARCOM Canon Production Printing Template _2020">
  <a:themeElements>
    <a:clrScheme name="Canon 3 repeated">
      <a:dk1>
        <a:sysClr val="windowText" lastClr="000000"/>
      </a:dk1>
      <a:lt1>
        <a:sysClr val="window" lastClr="FFFFFF"/>
      </a:lt1>
      <a:dk2>
        <a:srgbClr val="4B4F54"/>
      </a:dk2>
      <a:lt2>
        <a:srgbClr val="D0D3D4"/>
      </a:lt2>
      <a:accent1>
        <a:srgbClr val="CC0000"/>
      </a:accent1>
      <a:accent2>
        <a:srgbClr val="4B4F54"/>
      </a:accent2>
      <a:accent3>
        <a:srgbClr val="D0D3D4"/>
      </a:accent3>
      <a:accent4>
        <a:srgbClr val="CC0000"/>
      </a:accent4>
      <a:accent5>
        <a:srgbClr val="4B4F54"/>
      </a:accent5>
      <a:accent6>
        <a:srgbClr val="D0D3D4"/>
      </a:accent6>
      <a:hlink>
        <a:srgbClr val="CC0000"/>
      </a:hlink>
      <a:folHlink>
        <a:srgbClr val="4B4F54"/>
      </a:folHlink>
    </a:clrScheme>
    <a:fontScheme name="Canon-Century">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78F2E67-73F2-493F-8489-7CF330016911}" vid="{892176C6-99F4-409F-8F00-DCCC5122A932}"/>
    </a:ext>
  </a:extLst>
</a:theme>
</file>

<file path=ppt/theme/theme2.xml><?xml version="1.0" encoding="utf-8"?>
<a:theme xmlns:a="http://schemas.openxmlformats.org/drawingml/2006/main" name="Chapter slide section">
  <a:themeElements>
    <a:clrScheme name="Canon 3 repeated">
      <a:dk1>
        <a:sysClr val="windowText" lastClr="000000"/>
      </a:dk1>
      <a:lt1>
        <a:sysClr val="window" lastClr="FFFFFF"/>
      </a:lt1>
      <a:dk2>
        <a:srgbClr val="4B4F54"/>
      </a:dk2>
      <a:lt2>
        <a:srgbClr val="D0D3D4"/>
      </a:lt2>
      <a:accent1>
        <a:srgbClr val="CC0000"/>
      </a:accent1>
      <a:accent2>
        <a:srgbClr val="4B4F54"/>
      </a:accent2>
      <a:accent3>
        <a:srgbClr val="D0D3D4"/>
      </a:accent3>
      <a:accent4>
        <a:srgbClr val="CC0000"/>
      </a:accent4>
      <a:accent5>
        <a:srgbClr val="4B4F54"/>
      </a:accent5>
      <a:accent6>
        <a:srgbClr val="D0D3D4"/>
      </a:accent6>
      <a:hlink>
        <a:srgbClr val="CC0000"/>
      </a:hlink>
      <a:folHlink>
        <a:srgbClr val="4B4F54"/>
      </a:folHlink>
    </a:clrScheme>
    <a:fontScheme name="Canon-Century">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78F2E67-73F2-493F-8489-7CF330016911}" vid="{2E1EAF82-91E2-426A-8EDE-9A1858CE71DC}"/>
    </a:ext>
  </a:extLst>
</a:theme>
</file>

<file path=ppt/theme/theme3.xml><?xml version="1.0" encoding="utf-8"?>
<a:theme xmlns:a="http://schemas.openxmlformats.org/drawingml/2006/main" name="1_Chapter slide section">
  <a:themeElements>
    <a:clrScheme name="Canon 3 repeated">
      <a:dk1>
        <a:sysClr val="windowText" lastClr="000000"/>
      </a:dk1>
      <a:lt1>
        <a:sysClr val="window" lastClr="FFFFFF"/>
      </a:lt1>
      <a:dk2>
        <a:srgbClr val="4B4F54"/>
      </a:dk2>
      <a:lt2>
        <a:srgbClr val="D0D3D4"/>
      </a:lt2>
      <a:accent1>
        <a:srgbClr val="CC0000"/>
      </a:accent1>
      <a:accent2>
        <a:srgbClr val="4B4F54"/>
      </a:accent2>
      <a:accent3>
        <a:srgbClr val="D0D3D4"/>
      </a:accent3>
      <a:accent4>
        <a:srgbClr val="CC0000"/>
      </a:accent4>
      <a:accent5>
        <a:srgbClr val="4B4F54"/>
      </a:accent5>
      <a:accent6>
        <a:srgbClr val="D0D3D4"/>
      </a:accent6>
      <a:hlink>
        <a:srgbClr val="CC0000"/>
      </a:hlink>
      <a:folHlink>
        <a:srgbClr val="4B4F54"/>
      </a:folHlink>
    </a:clrScheme>
    <a:fontScheme name="Canon-Century">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78F2E67-73F2-493F-8489-7CF330016911}" vid="{911A3AC1-A449-4FA9-A011-76CFE3BBDC91}"/>
    </a:ext>
  </a:extLst>
</a:theme>
</file>

<file path=ppt/theme/theme4.xml><?xml version="1.0" encoding="utf-8"?>
<a:theme xmlns:a="http://schemas.openxmlformats.org/drawingml/2006/main" name="Image &amp; Text slide section">
  <a:themeElements>
    <a:clrScheme name="Canon 3 repeated">
      <a:dk1>
        <a:sysClr val="windowText" lastClr="000000"/>
      </a:dk1>
      <a:lt1>
        <a:sysClr val="window" lastClr="FFFFFF"/>
      </a:lt1>
      <a:dk2>
        <a:srgbClr val="4B4F54"/>
      </a:dk2>
      <a:lt2>
        <a:srgbClr val="D0D3D4"/>
      </a:lt2>
      <a:accent1>
        <a:srgbClr val="CC0000"/>
      </a:accent1>
      <a:accent2>
        <a:srgbClr val="4B4F54"/>
      </a:accent2>
      <a:accent3>
        <a:srgbClr val="D0D3D4"/>
      </a:accent3>
      <a:accent4>
        <a:srgbClr val="CC0000"/>
      </a:accent4>
      <a:accent5>
        <a:srgbClr val="4B4F54"/>
      </a:accent5>
      <a:accent6>
        <a:srgbClr val="D0D3D4"/>
      </a:accent6>
      <a:hlink>
        <a:srgbClr val="CC0000"/>
      </a:hlink>
      <a:folHlink>
        <a:srgbClr val="4B4F54"/>
      </a:folHlink>
    </a:clrScheme>
    <a:fontScheme name="Canon-Century">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78F2E67-73F2-493F-8489-7CF330016911}" vid="{416CDAE4-A5D6-4694-9DD9-421D80837EE8}"/>
    </a:ext>
  </a:extLst>
</a:theme>
</file>

<file path=ppt/theme/theme5.xml><?xml version="1.0" encoding="utf-8"?>
<a:theme xmlns:a="http://schemas.openxmlformats.org/drawingml/2006/main" name="Content slide section">
  <a:themeElements>
    <a:clrScheme name="Canon 3 repeated">
      <a:dk1>
        <a:sysClr val="windowText" lastClr="000000"/>
      </a:dk1>
      <a:lt1>
        <a:sysClr val="window" lastClr="FFFFFF"/>
      </a:lt1>
      <a:dk2>
        <a:srgbClr val="4B4F54"/>
      </a:dk2>
      <a:lt2>
        <a:srgbClr val="D0D3D4"/>
      </a:lt2>
      <a:accent1>
        <a:srgbClr val="CC0000"/>
      </a:accent1>
      <a:accent2>
        <a:srgbClr val="4B4F54"/>
      </a:accent2>
      <a:accent3>
        <a:srgbClr val="D0D3D4"/>
      </a:accent3>
      <a:accent4>
        <a:srgbClr val="CC0000"/>
      </a:accent4>
      <a:accent5>
        <a:srgbClr val="4B4F54"/>
      </a:accent5>
      <a:accent6>
        <a:srgbClr val="D0D3D4"/>
      </a:accent6>
      <a:hlink>
        <a:srgbClr val="CC0000"/>
      </a:hlink>
      <a:folHlink>
        <a:srgbClr val="4B4F54"/>
      </a:folHlink>
    </a:clrScheme>
    <a:fontScheme name="Canon-Century">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78F2E67-73F2-493F-8489-7CF330016911}" vid="{18A84FF9-A08B-4084-8893-971D89705309}"/>
    </a:ext>
  </a:extLst>
</a:theme>
</file>

<file path=ppt/theme/theme6.xml><?xml version="1.0" encoding="utf-8"?>
<a:theme xmlns:a="http://schemas.openxmlformats.org/drawingml/2006/main" name="Closing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978F2E67-73F2-493F-8489-7CF330016911}" vid="{B436B414-6452-4B51-830F-14C819AB7D4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anon 3 repeated">
    <a:dk1>
      <a:sysClr val="windowText" lastClr="000000"/>
    </a:dk1>
    <a:lt1>
      <a:sysClr val="window" lastClr="FFFFFF"/>
    </a:lt1>
    <a:dk2>
      <a:srgbClr val="4B4F54"/>
    </a:dk2>
    <a:lt2>
      <a:srgbClr val="D0D3D4"/>
    </a:lt2>
    <a:accent1>
      <a:srgbClr val="CC0000"/>
    </a:accent1>
    <a:accent2>
      <a:srgbClr val="4B4F54"/>
    </a:accent2>
    <a:accent3>
      <a:srgbClr val="D0D3D4"/>
    </a:accent3>
    <a:accent4>
      <a:srgbClr val="CC0000"/>
    </a:accent4>
    <a:accent5>
      <a:srgbClr val="4B4F54"/>
    </a:accent5>
    <a:accent6>
      <a:srgbClr val="D0D3D4"/>
    </a:accent6>
    <a:hlink>
      <a:srgbClr val="CC0000"/>
    </a:hlink>
    <a:folHlink>
      <a:srgbClr val="4B4F54"/>
    </a:folHlink>
  </a:clrScheme>
</a:themeOverride>
</file>

<file path=ppt/theme/themeOverride2.xml><?xml version="1.0" encoding="utf-8"?>
<a:themeOverride xmlns:a="http://schemas.openxmlformats.org/drawingml/2006/main">
  <a:clrScheme name="Canon 3 repeated">
    <a:dk1>
      <a:sysClr val="windowText" lastClr="000000"/>
    </a:dk1>
    <a:lt1>
      <a:sysClr val="window" lastClr="FFFFFF"/>
    </a:lt1>
    <a:dk2>
      <a:srgbClr val="4B4F54"/>
    </a:dk2>
    <a:lt2>
      <a:srgbClr val="D0D3D4"/>
    </a:lt2>
    <a:accent1>
      <a:srgbClr val="CC0000"/>
    </a:accent1>
    <a:accent2>
      <a:srgbClr val="4B4F54"/>
    </a:accent2>
    <a:accent3>
      <a:srgbClr val="D0D3D4"/>
    </a:accent3>
    <a:accent4>
      <a:srgbClr val="CC0000"/>
    </a:accent4>
    <a:accent5>
      <a:srgbClr val="4B4F54"/>
    </a:accent5>
    <a:accent6>
      <a:srgbClr val="D0D3D4"/>
    </a:accent6>
    <a:hlink>
      <a:srgbClr val="CC0000"/>
    </a:hlink>
    <a:folHlink>
      <a:srgbClr val="4B4F54"/>
    </a:folHlink>
  </a:clrScheme>
</a:themeOverride>
</file>

<file path=docProps/app.xml><?xml version="1.0" encoding="utf-8"?>
<Properties xmlns="http://schemas.openxmlformats.org/officeDocument/2006/extended-properties" xmlns:vt="http://schemas.openxmlformats.org/officeDocument/2006/docPropsVTypes">
  <Template>MARCOM Canon Production Printing Template _2020</Template>
  <TotalTime>10</TotalTime>
  <Words>1448</Words>
  <Application>Microsoft Office PowerPoint</Application>
  <PresentationFormat>Widescreen</PresentationFormat>
  <Paragraphs>109</Paragraphs>
  <Slides>11</Slides>
  <Notes>0</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11</vt:i4>
      </vt:variant>
    </vt:vector>
  </HeadingPairs>
  <TitlesOfParts>
    <vt:vector size="20" baseType="lpstr">
      <vt:lpstr>Arial</vt:lpstr>
      <vt:lpstr>Calibri</vt:lpstr>
      <vt:lpstr>Century Gothic</vt:lpstr>
      <vt:lpstr>MARCOM Canon Production Printing Template _2020</vt:lpstr>
      <vt:lpstr>Chapter slide section</vt:lpstr>
      <vt:lpstr>1_Chapter slide section</vt:lpstr>
      <vt:lpstr>Image &amp; Text slide section</vt:lpstr>
      <vt:lpstr>Content slide section</vt:lpstr>
      <vt:lpstr>Closing slides</vt:lpstr>
      <vt:lpstr>Large format graphics</vt:lpstr>
      <vt:lpstr>Discover the Tools That make you</vt:lpstr>
      <vt:lpstr>We’re shaping </vt:lpstr>
      <vt:lpstr>LARGE FORMAT GRAPHICS</vt:lpstr>
      <vt:lpstr>By nature </vt:lpstr>
      <vt:lpstr>PowerPoint Presentation</vt:lpstr>
      <vt:lpstr>PowerPoint Presentation</vt:lpstr>
      <vt:lpstr>PowerPoint Presentation</vt:lpstr>
      <vt:lpstr>Add your slide</vt:lpstr>
      <vt:lpstr>Add your slide</vt:lpstr>
      <vt:lpstr>PowerPoint Presentation</vt:lpstr>
    </vt:vector>
  </TitlesOfParts>
  <Company>Océ-Technologies B.V.</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Hoeve, Tom</dc:creator>
  <cp:lastModifiedBy>Hoeve, Tom</cp:lastModifiedBy>
  <cp:revision>4</cp:revision>
  <dcterms:created xsi:type="dcterms:W3CDTF">2020-05-20T09:30:19Z</dcterms:created>
  <dcterms:modified xsi:type="dcterms:W3CDTF">2021-04-13T08:24:02Z</dcterms:modified>
</cp:coreProperties>
</file>